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0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85" d="100"/>
          <a:sy n="85" d="100"/>
        </p:scale>
        <p:origin x="4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207F9-DC22-4946-9369-93A02A6456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2945BC-2E63-496D-9B67-644B6F521C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406EB-707F-4722-A4B9-2A109B4BB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8829D-00E0-4492-AEC7-34002E157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10EA5-4752-48A6-9E23-9B7F12F02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8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E6D3C-75E2-4F42-9AB2-35CEFB411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308352-C71C-40B2-B692-6E9A2F4BA5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61906-268E-40FF-90FD-7FED44FFC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71DBE-844D-41F7-98F9-168D1829D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059D7-F039-4CF5-A2FC-01A89849F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7056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F47AB-C2A8-47AD-B270-65020C0975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63A5F6-B412-43F8-8350-A8E4E1940A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835224-E254-475F-BF0B-E4A0E64B3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37980-1F4F-4CAF-97EE-8D2BBBF1E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3F89B-75A0-4493-83B0-FD011FA59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691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C100C-CA6C-4514-B435-81906454E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59023-291C-4D48-AD61-B03CD16C9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4DE6F2-F8EC-4E35-9748-00D8FCD5A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B6D67-2A3E-47D5-BB06-0940B43B7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301B5-DF98-41D4-9FCE-497C86790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629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25EA7-6C1F-46B3-AEE4-EB61EAD7B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9C1F5-C55A-41D9-8391-02885F726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3AC5C-1A74-45F8-8A02-CB2AEAFEB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2B49C-5363-4C1D-AF7B-E19C20E5C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B13AF5-F66A-44A6-8C80-DFD4246B0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42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5537D-E2C2-48C1-AF9E-92E534C5E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4B5F1-8FCC-4317-A543-B7CAF15A03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3A20F4-1F2A-4363-844F-9E318E8342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325130-1133-44A6-BA43-91D6CAF53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0A2F4-952D-412D-A468-C83ABDBD6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80216B-0104-4B1F-8CF5-1F5075831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17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1936D-DBF8-4F6C-B746-82DD66434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EFD0D-18AD-40B9-94DD-18122257A5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687548-ECCF-44E8-B5B5-9C75689249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2817BD-47EB-4DD3-8E73-8DFB8B116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82AAC3-D0D6-4975-A200-AE34628B46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F45D07-F47F-4498-8B7A-6A501E139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90B738-FA79-4533-B630-5A3491AE7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397524-560B-4E93-AD40-85199B4C6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609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53836-372B-4A7E-AC04-6805AD8B9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66203C-EB1C-4AE9-8B31-80A9BE566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D99F69-9FC9-4AC5-992E-A5A6B5FB7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C1EFF4-8C2B-4745-A0AA-9073C5811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13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9C41B2-3EED-4522-BE2B-4E62AD1A3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672BBD-BC3E-4E17-9AEB-455797131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F1AA46-BD4D-46C2-B06A-7BDBC9E95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01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EE5CF-A4D9-47C8-A141-7A9384F51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625C3-6644-4E8C-986E-9177FDEE3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1390C5-9E8E-497F-B003-AA2BACC780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770D7E-D5E2-49E2-B649-5F1A03424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FA412D-65E6-4C71-AB36-5F2C40E76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536AAF-ACAE-401D-8BFA-7EAAB954D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7395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67244-29A5-4D88-AFA9-0108D49AB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4883E2-36DD-46D2-AC64-8BAC441805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0396C-E4DE-4387-825E-4F07F568E8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F5E7D1-37FC-4799-8F20-F3784B9E0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DE885C-3704-4958-8EDC-152B84BA4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C34B4D-9752-4695-9F41-2B4E06913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334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90C323-F6D4-43C5-B237-7D3D6AB15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AB0ED-DDC9-4187-B5C8-433FC6094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B7E384-81C6-45AF-8749-3889413443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EB39-99B3-4895-A0A4-FD47AD1443C2}" type="datetimeFigureOut">
              <a:rPr lang="en-GB" smtClean="0"/>
              <a:t>11/02/2022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49A58-B36D-4637-AFA3-C5155F8360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25C2B3-0B54-4525-94F1-A4CB9BFBB7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944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_s1034">
            <a:extLst>
              <a:ext uri="{FF2B5EF4-FFF2-40B4-BE49-F238E27FC236}">
                <a16:creationId xmlns:a16="http://schemas.microsoft.com/office/drawing/2014/main" id="{E0E8AB3A-1DC6-456C-B873-4429DE1C3C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130" y="1624711"/>
            <a:ext cx="1446698" cy="90293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charset="0"/>
              </a:rPr>
              <a:t>Programme Contact/</a:t>
            </a:r>
            <a:r>
              <a:rPr kumimoji="0" lang="en-GB" altLang="en-US" sz="1200" b="0" i="0" u="none" strike="noStrike" cap="none" normalizeH="0" dirty="0">
                <a:ln>
                  <a:noFill/>
                </a:ln>
                <a:effectLst/>
                <a:latin typeface="Arial" charset="0"/>
              </a:rPr>
              <a:t> Lead IQA</a:t>
            </a:r>
            <a:endParaRPr kumimoji="0" lang="en-GB" altLang="en-US" sz="20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" name="_s1040">
            <a:extLst>
              <a:ext uri="{FF2B5EF4-FFF2-40B4-BE49-F238E27FC236}">
                <a16:creationId xmlns:a16="http://schemas.microsoft.com/office/drawing/2014/main" id="{0BD089DC-8316-4231-B69E-F3DA5D640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5127" y="2827878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IQA</a:t>
            </a:r>
          </a:p>
        </p:txBody>
      </p:sp>
      <p:sp>
        <p:nvSpPr>
          <p:cNvPr id="6" name="_s1034">
            <a:extLst>
              <a:ext uri="{FF2B5EF4-FFF2-40B4-BE49-F238E27FC236}">
                <a16:creationId xmlns:a16="http://schemas.microsoft.com/office/drawing/2014/main" id="{F8370C9E-40E4-43EE-A7B5-F0B5C0E9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5140" y="3560434"/>
            <a:ext cx="1446698" cy="90293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Programme Contact/</a:t>
            </a:r>
            <a:r>
              <a:rPr kumimoji="0" lang="en-GB" altLang="en-US" sz="1200" b="0" i="0" u="none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Lead Assessor</a:t>
            </a:r>
            <a:endParaRPr kumimoji="0" lang="en-GB" altLang="en-US" sz="12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_s1040">
            <a:extLst>
              <a:ext uri="{FF2B5EF4-FFF2-40B4-BE49-F238E27FC236}">
                <a16:creationId xmlns:a16="http://schemas.microsoft.com/office/drawing/2014/main" id="{BBBBB871-1C8D-454E-9B8E-F669029C9F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4259" y="4733409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Assessor</a:t>
            </a:r>
          </a:p>
        </p:txBody>
      </p:sp>
      <p:sp>
        <p:nvSpPr>
          <p:cNvPr id="8" name="_s1040">
            <a:extLst>
              <a:ext uri="{FF2B5EF4-FFF2-40B4-BE49-F238E27FC236}">
                <a16:creationId xmlns:a16="http://schemas.microsoft.com/office/drawing/2014/main" id="{7D445C66-1A64-4E53-9537-98D52961E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5113" y="4733409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Assessor</a:t>
            </a:r>
          </a:p>
        </p:txBody>
      </p:sp>
      <p:cxnSp>
        <p:nvCxnSpPr>
          <p:cNvPr id="9" name="Elbow Connector 38">
            <a:extLst>
              <a:ext uri="{FF2B5EF4-FFF2-40B4-BE49-F238E27FC236}">
                <a16:creationId xmlns:a16="http://schemas.microsoft.com/office/drawing/2014/main" id="{E9E2EF10-5BF0-4474-AC3C-ABFEB4C14205}"/>
              </a:ext>
            </a:extLst>
          </p:cNvPr>
          <p:cNvCxnSpPr>
            <a:stCxn id="4" idx="2"/>
            <a:endCxn id="5" idx="0"/>
          </p:cNvCxnSpPr>
          <p:nvPr/>
        </p:nvCxnSpPr>
        <p:spPr>
          <a:xfrm rot="16200000" flipH="1">
            <a:off x="5024059" y="1751063"/>
            <a:ext cx="300235" cy="185339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41">
            <a:extLst>
              <a:ext uri="{FF2B5EF4-FFF2-40B4-BE49-F238E27FC236}">
                <a16:creationId xmlns:a16="http://schemas.microsoft.com/office/drawing/2014/main" id="{D8B27A65-EA3A-4109-8FA0-6E8701260340}"/>
              </a:ext>
            </a:extLst>
          </p:cNvPr>
          <p:cNvCxnSpPr>
            <a:stCxn id="4" idx="2"/>
            <a:endCxn id="16" idx="0"/>
          </p:cNvCxnSpPr>
          <p:nvPr/>
        </p:nvCxnSpPr>
        <p:spPr>
          <a:xfrm rot="5400000">
            <a:off x="3210956" y="1792110"/>
            <a:ext cx="300991" cy="1772056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1EFA902-4DD9-4F2C-A91D-7DB5FF83EB49}"/>
              </a:ext>
            </a:extLst>
          </p:cNvPr>
          <p:cNvCxnSpPr>
            <a:stCxn id="4" idx="2"/>
          </p:cNvCxnSpPr>
          <p:nvPr/>
        </p:nvCxnSpPr>
        <p:spPr>
          <a:xfrm>
            <a:off x="4247479" y="2527643"/>
            <a:ext cx="21010" cy="10420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1301953-1DF5-44F1-9B6E-6F308F30FC70}"/>
              </a:ext>
            </a:extLst>
          </p:cNvPr>
          <p:cNvCxnSpPr>
            <a:endCxn id="4" idx="0"/>
          </p:cNvCxnSpPr>
          <p:nvPr/>
        </p:nvCxnSpPr>
        <p:spPr>
          <a:xfrm>
            <a:off x="4246649" y="1417148"/>
            <a:ext cx="830" cy="2075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57">
            <a:extLst>
              <a:ext uri="{FF2B5EF4-FFF2-40B4-BE49-F238E27FC236}">
                <a16:creationId xmlns:a16="http://schemas.microsoft.com/office/drawing/2014/main" id="{1C504471-CD62-4B31-9799-A38A94E068F2}"/>
              </a:ext>
            </a:extLst>
          </p:cNvPr>
          <p:cNvCxnSpPr>
            <a:endCxn id="7" idx="0"/>
          </p:cNvCxnSpPr>
          <p:nvPr/>
        </p:nvCxnSpPr>
        <p:spPr>
          <a:xfrm rot="16200000" flipH="1">
            <a:off x="4493195" y="4256598"/>
            <a:ext cx="252105" cy="701516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60">
            <a:extLst>
              <a:ext uri="{FF2B5EF4-FFF2-40B4-BE49-F238E27FC236}">
                <a16:creationId xmlns:a16="http://schemas.microsoft.com/office/drawing/2014/main" id="{5C8E6EA7-A37C-42A0-8B1A-D50065F61960}"/>
              </a:ext>
            </a:extLst>
          </p:cNvPr>
          <p:cNvCxnSpPr>
            <a:endCxn id="8" idx="0"/>
          </p:cNvCxnSpPr>
          <p:nvPr/>
        </p:nvCxnSpPr>
        <p:spPr>
          <a:xfrm rot="5400000">
            <a:off x="3753622" y="4218541"/>
            <a:ext cx="252105" cy="777630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8BEE8AE-3691-4AC6-817D-56B1A40635C9}"/>
              </a:ext>
            </a:extLst>
          </p:cNvPr>
          <p:cNvSpPr txBox="1"/>
          <p:nvPr/>
        </p:nvSpPr>
        <p:spPr>
          <a:xfrm>
            <a:off x="6716619" y="5042085"/>
            <a:ext cx="22514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i="1" dirty="0"/>
              <a:t>Adjust to reflect your centre</a:t>
            </a:r>
          </a:p>
        </p:txBody>
      </p:sp>
      <p:sp>
        <p:nvSpPr>
          <p:cNvPr id="16" name="_s1040">
            <a:extLst>
              <a:ext uri="{FF2B5EF4-FFF2-40B4-BE49-F238E27FC236}">
                <a16:creationId xmlns:a16="http://schemas.microsoft.com/office/drawing/2014/main" id="{7B5D8E51-483D-41EC-BFD6-C95C3DF00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9677" y="2828634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IQA</a:t>
            </a:r>
          </a:p>
        </p:txBody>
      </p:sp>
      <p:sp>
        <p:nvSpPr>
          <p:cNvPr id="17" name="_s1040">
            <a:extLst>
              <a:ext uri="{FF2B5EF4-FFF2-40B4-BE49-F238E27FC236}">
                <a16:creationId xmlns:a16="http://schemas.microsoft.com/office/drawing/2014/main" id="{16E18091-F780-4D22-B7BD-67B3EF5E0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5848" y="615898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Head of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Department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11C24D1-6C9F-4B14-B1CD-DF35F9FD7B61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" t="3300" r="76183" b="92630"/>
          <a:stretch/>
        </p:blipFill>
        <p:spPr bwMode="auto">
          <a:xfrm>
            <a:off x="717312" y="439685"/>
            <a:ext cx="1142365" cy="352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Rectangle 1">
            <a:extLst>
              <a:ext uri="{FF2B5EF4-FFF2-40B4-BE49-F238E27FC236}">
                <a16:creationId xmlns:a16="http://schemas.microsoft.com/office/drawing/2014/main" id="{54D86709-67C7-4DBE-A844-9A8D389AF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5848" y="625564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r>
              <a:rPr kumimoji="0" lang="en-GB" altLang="en-US" sz="900" b="1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Version 1.1    </a:t>
            </a:r>
            <a:r>
              <a:rPr kumimoji="0" lang="en-GB" altLang="en-US" sz="9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Month / Year </a:t>
            </a:r>
            <a:r>
              <a:rPr kumimoji="0" lang="en-GB" altLang="en-US" sz="12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</a:t>
            </a:r>
            <a:r>
              <a:rPr kumimoji="0" lang="en-GB" altLang="en-US" sz="900" b="1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Visit </a:t>
            </a:r>
            <a:r>
              <a:rPr kumimoji="0" lang="en-GB" altLang="en-US" sz="9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ncfe.org.uk</a:t>
            </a:r>
            <a:r>
              <a:rPr kumimoji="0" lang="en-GB" altLang="en-US" sz="900" b="1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Call </a:t>
            </a:r>
            <a:r>
              <a:rPr kumimoji="0" lang="en-GB" altLang="en-US" sz="9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0191 239 8000</a:t>
            </a: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408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E289EF09A05B4080E0CA51DD88ACF1" ma:contentTypeVersion="12" ma:contentTypeDescription="Create a new document." ma:contentTypeScope="" ma:versionID="cc24d69edab98fc34f677f56e66a24d9">
  <xsd:schema xmlns:xsd="http://www.w3.org/2001/XMLSchema" xmlns:xs="http://www.w3.org/2001/XMLSchema" xmlns:p="http://schemas.microsoft.com/office/2006/metadata/properties" xmlns:ns2="be1ecc30-c8c6-4a30-a911-2926507862ac" xmlns:ns3="8965a12b-6d3f-4909-8d3d-ea02713d16db" targetNamespace="http://schemas.microsoft.com/office/2006/metadata/properties" ma:root="true" ma:fieldsID="45cd08b3648132c1a69bb56a2d1ccef7" ns2:_="" ns3:_="">
    <xsd:import namespace="be1ecc30-c8c6-4a30-a911-2926507862ac"/>
    <xsd:import namespace="8965a12b-6d3f-4909-8d3d-ea02713d16d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1ecc30-c8c6-4a30-a911-2926507862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a12b-6d3f-4909-8d3d-ea02713d16d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BB8079-B08B-4492-9F62-AB61952B52C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45BB75-E95C-4D0F-A793-C5CAD011FE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FD5F760-F57F-41A7-8394-8DC30638B806}"/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37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Milner</dc:creator>
  <cp:lastModifiedBy>Jayne Foster</cp:lastModifiedBy>
  <cp:revision>1</cp:revision>
  <dcterms:created xsi:type="dcterms:W3CDTF">2021-08-12T12:41:17Z</dcterms:created>
  <dcterms:modified xsi:type="dcterms:W3CDTF">2022-02-11T11:25:33Z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0x01010040E289EF09A05B4080E0CA51DD88ACF1</vt:lpwstr>
  </property>
</Properties>
</file>