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0" r:id="rId5"/>
    <p:sldMasterId id="2147483660" r:id="rId6"/>
  </p:sldMasterIdLst>
  <p:notesMasterIdLst>
    <p:notesMasterId r:id="rId27"/>
  </p:notesMasterIdLst>
  <p:sldIdLst>
    <p:sldId id="256" r:id="rId7"/>
    <p:sldId id="257" r:id="rId8"/>
    <p:sldId id="277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2192000" cy="6858000"/>
  <p:notesSz cx="6858000" cy="9144000"/>
  <p:custDataLst>
    <p:tags r:id="rId2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9" roundtripDataSignature="AMtx7mi2jcsl7I2MFVu9Mg914Q3aI6It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Mongey" userId="S::vanessamongey@ncfe.org.uk::10ff5935-b405-410e-8639-ec0d20fef139" providerId="AD" clId="Web-{46C30D7E-98A5-FB90-2DBE-698D20BCD9F5}"/>
    <pc:docChg chg="modSld">
      <pc:chgData name="Vanessa Mongey" userId="S::vanessamongey@ncfe.org.uk::10ff5935-b405-410e-8639-ec0d20fef139" providerId="AD" clId="Web-{46C30D7E-98A5-FB90-2DBE-698D20BCD9F5}" dt="2022-07-26T14:48:36.791" v="1" actId="20577"/>
      <pc:docMkLst>
        <pc:docMk/>
      </pc:docMkLst>
      <pc:sldChg chg="modSp">
        <pc:chgData name="Vanessa Mongey" userId="S::vanessamongey@ncfe.org.uk::10ff5935-b405-410e-8639-ec0d20fef139" providerId="AD" clId="Web-{46C30D7E-98A5-FB90-2DBE-698D20BCD9F5}" dt="2022-07-26T14:48:36.791" v="1" actId="20577"/>
        <pc:sldMkLst>
          <pc:docMk/>
          <pc:sldMk cId="0" sldId="266"/>
        </pc:sldMkLst>
        <pc:spChg chg="mod">
          <ac:chgData name="Vanessa Mongey" userId="S::vanessamongey@ncfe.org.uk::10ff5935-b405-410e-8639-ec0d20fef139" providerId="AD" clId="Web-{46C30D7E-98A5-FB90-2DBE-698D20BCD9F5}" dt="2022-07-26T14:48:36.791" v="1" actId="20577"/>
          <ac:spMkLst>
            <pc:docMk/>
            <pc:sldMk cId="0" sldId="266"/>
            <ac:spMk id="183" creationId="{00000000-0000-0000-0000-000000000000}"/>
          </ac:spMkLst>
        </pc:spChg>
      </pc:sldChg>
    </pc:docChg>
  </pc:docChgLst>
  <pc:docChgLst>
    <pc:chgData name="Vanessa Mongey" userId="10ff5935-b405-410e-8639-ec0d20fef139" providerId="ADAL" clId="{780B6DD4-F915-4B1E-8CBC-1BEFB5B2DCB4}"/>
    <pc:docChg chg="undo redo custSel addSld delSld modSld">
      <pc:chgData name="Vanessa Mongey" userId="10ff5935-b405-410e-8639-ec0d20fef139" providerId="ADAL" clId="{780B6DD4-F915-4B1E-8CBC-1BEFB5B2DCB4}" dt="2022-08-24T14:52:00.461" v="737" actId="20577"/>
      <pc:docMkLst>
        <pc:docMk/>
      </pc:docMkLst>
      <pc:sldChg chg="modSp mod">
        <pc:chgData name="Vanessa Mongey" userId="10ff5935-b405-410e-8639-ec0d20fef139" providerId="ADAL" clId="{780B6DD4-F915-4B1E-8CBC-1BEFB5B2DCB4}" dt="2022-08-24T14:31:12.152" v="6" actId="1076"/>
        <pc:sldMkLst>
          <pc:docMk/>
          <pc:sldMk cId="0" sldId="256"/>
        </pc:sldMkLst>
        <pc:spChg chg="mod">
          <ac:chgData name="Vanessa Mongey" userId="10ff5935-b405-410e-8639-ec0d20fef139" providerId="ADAL" clId="{780B6DD4-F915-4B1E-8CBC-1BEFB5B2DCB4}" dt="2022-08-24T14:31:12.152" v="6" actId="1076"/>
          <ac:spMkLst>
            <pc:docMk/>
            <pc:sldMk cId="0" sldId="256"/>
            <ac:spMk id="57" creationId="{00000000-0000-0000-0000-000000000000}"/>
          </ac:spMkLst>
        </pc:spChg>
      </pc:sldChg>
      <pc:sldChg chg="del">
        <pc:chgData name="Vanessa Mongey" userId="10ff5935-b405-410e-8639-ec0d20fef139" providerId="ADAL" clId="{780B6DD4-F915-4B1E-8CBC-1BEFB5B2DCB4}" dt="2022-08-24T14:32:45.918" v="8" actId="47"/>
        <pc:sldMkLst>
          <pc:docMk/>
          <pc:sldMk cId="0" sldId="258"/>
        </pc:sldMkLst>
      </pc:sldChg>
      <pc:sldChg chg="delSp modSp mod">
        <pc:chgData name="Vanessa Mongey" userId="10ff5935-b405-410e-8639-ec0d20fef139" providerId="ADAL" clId="{780B6DD4-F915-4B1E-8CBC-1BEFB5B2DCB4}" dt="2022-08-24T14:34:52.487" v="50" actId="255"/>
        <pc:sldMkLst>
          <pc:docMk/>
          <pc:sldMk cId="0" sldId="259"/>
        </pc:sldMkLst>
        <pc:spChg chg="mod">
          <ac:chgData name="Vanessa Mongey" userId="10ff5935-b405-410e-8639-ec0d20fef139" providerId="ADAL" clId="{780B6DD4-F915-4B1E-8CBC-1BEFB5B2DCB4}" dt="2022-08-24T14:33:06.744" v="33" actId="20577"/>
          <ac:spMkLst>
            <pc:docMk/>
            <pc:sldMk cId="0" sldId="259"/>
            <ac:spMk id="95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4:52.487" v="50" actId="255"/>
          <ac:spMkLst>
            <pc:docMk/>
            <pc:sldMk cId="0" sldId="259"/>
            <ac:spMk id="97" creationId="{00000000-0000-0000-0000-000000000000}"/>
          </ac:spMkLst>
        </pc:spChg>
        <pc:picChg chg="del">
          <ac:chgData name="Vanessa Mongey" userId="10ff5935-b405-410e-8639-ec0d20fef139" providerId="ADAL" clId="{780B6DD4-F915-4B1E-8CBC-1BEFB5B2DCB4}" dt="2022-08-24T14:33:17.293" v="35" actId="478"/>
          <ac:picMkLst>
            <pc:docMk/>
            <pc:sldMk cId="0" sldId="259"/>
            <ac:picMk id="96" creationId="{00000000-0000-0000-0000-000000000000}"/>
          </ac:picMkLst>
        </pc:picChg>
        <pc:picChg chg="del">
          <ac:chgData name="Vanessa Mongey" userId="10ff5935-b405-410e-8639-ec0d20fef139" providerId="ADAL" clId="{780B6DD4-F915-4B1E-8CBC-1BEFB5B2DCB4}" dt="2022-08-24T14:33:18.094" v="36" actId="478"/>
          <ac:picMkLst>
            <pc:docMk/>
            <pc:sldMk cId="0" sldId="259"/>
            <ac:picMk id="98" creationId="{00000000-0000-0000-0000-000000000000}"/>
          </ac:picMkLst>
        </pc:picChg>
        <pc:picChg chg="del">
          <ac:chgData name="Vanessa Mongey" userId="10ff5935-b405-410e-8639-ec0d20fef139" providerId="ADAL" clId="{780B6DD4-F915-4B1E-8CBC-1BEFB5B2DCB4}" dt="2022-08-24T14:33:18.840" v="37" actId="478"/>
          <ac:picMkLst>
            <pc:docMk/>
            <pc:sldMk cId="0" sldId="259"/>
            <ac:picMk id="99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37:05.998" v="172" actId="20577"/>
        <pc:sldMkLst>
          <pc:docMk/>
          <pc:sldMk cId="0" sldId="260"/>
        </pc:sldMkLst>
        <pc:spChg chg="mod">
          <ac:chgData name="Vanessa Mongey" userId="10ff5935-b405-410e-8639-ec0d20fef139" providerId="ADAL" clId="{780B6DD4-F915-4B1E-8CBC-1BEFB5B2DCB4}" dt="2022-08-24T14:36:25.839" v="157" actId="20577"/>
          <ac:spMkLst>
            <pc:docMk/>
            <pc:sldMk cId="0" sldId="260"/>
            <ac:spMk id="105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6:46.299" v="164" actId="14100"/>
          <ac:spMkLst>
            <pc:docMk/>
            <pc:sldMk cId="0" sldId="260"/>
            <ac:spMk id="107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7:05.998" v="172" actId="20577"/>
          <ac:spMkLst>
            <pc:docMk/>
            <pc:sldMk cId="0" sldId="260"/>
            <ac:spMk id="108" creationId="{00000000-0000-0000-0000-000000000000}"/>
          </ac:spMkLst>
        </pc:spChg>
      </pc:sldChg>
      <pc:sldChg chg="delSp modSp mod">
        <pc:chgData name="Vanessa Mongey" userId="10ff5935-b405-410e-8639-ec0d20fef139" providerId="ADAL" clId="{780B6DD4-F915-4B1E-8CBC-1BEFB5B2DCB4}" dt="2022-08-24T14:39:08.091" v="211" actId="1076"/>
        <pc:sldMkLst>
          <pc:docMk/>
          <pc:sldMk cId="0" sldId="261"/>
        </pc:sldMkLst>
        <pc:spChg chg="mod">
          <ac:chgData name="Vanessa Mongey" userId="10ff5935-b405-410e-8639-ec0d20fef139" providerId="ADAL" clId="{780B6DD4-F915-4B1E-8CBC-1BEFB5B2DCB4}" dt="2022-08-24T14:37:17.837" v="175" actId="20577"/>
          <ac:spMkLst>
            <pc:docMk/>
            <pc:sldMk cId="0" sldId="261"/>
            <ac:spMk id="114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8:24.580" v="193" actId="1076"/>
          <ac:spMkLst>
            <pc:docMk/>
            <pc:sldMk cId="0" sldId="261"/>
            <ac:spMk id="117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8:27.915" v="194" actId="1076"/>
          <ac:spMkLst>
            <pc:docMk/>
            <pc:sldMk cId="0" sldId="261"/>
            <ac:spMk id="118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8:22.331" v="192" actId="14100"/>
          <ac:spMkLst>
            <pc:docMk/>
            <pc:sldMk cId="0" sldId="261"/>
            <ac:spMk id="121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8:18.535" v="191" actId="20577"/>
          <ac:spMkLst>
            <pc:docMk/>
            <pc:sldMk cId="0" sldId="261"/>
            <ac:spMk id="122" creationId="{00000000-0000-0000-0000-000000000000}"/>
          </ac:spMkLst>
        </pc:spChg>
        <pc:grpChg chg="mod">
          <ac:chgData name="Vanessa Mongey" userId="10ff5935-b405-410e-8639-ec0d20fef139" providerId="ADAL" clId="{780B6DD4-F915-4B1E-8CBC-1BEFB5B2DCB4}" dt="2022-08-24T14:39:08.091" v="211" actId="1076"/>
          <ac:grpSpMkLst>
            <pc:docMk/>
            <pc:sldMk cId="0" sldId="261"/>
            <ac:grpSpMk id="116" creationId="{00000000-0000-0000-0000-000000000000}"/>
          </ac:grpSpMkLst>
        </pc:grpChg>
        <pc:grpChg chg="del mod">
          <ac:chgData name="Vanessa Mongey" userId="10ff5935-b405-410e-8639-ec0d20fef139" providerId="ADAL" clId="{780B6DD4-F915-4B1E-8CBC-1BEFB5B2DCB4}" dt="2022-08-24T14:39:01.683" v="209" actId="478"/>
          <ac:grpSpMkLst>
            <pc:docMk/>
            <pc:sldMk cId="0" sldId="261"/>
            <ac:grpSpMk id="120" creationId="{00000000-0000-0000-0000-000000000000}"/>
          </ac:grpSpMkLst>
        </pc:grpChg>
        <pc:picChg chg="mod">
          <ac:chgData name="Vanessa Mongey" userId="10ff5935-b405-410e-8639-ec0d20fef139" providerId="ADAL" clId="{780B6DD4-F915-4B1E-8CBC-1BEFB5B2DCB4}" dt="2022-08-24T14:38:29.739" v="195" actId="1076"/>
          <ac:picMkLst>
            <pc:docMk/>
            <pc:sldMk cId="0" sldId="261"/>
            <ac:picMk id="119" creationId="{00000000-0000-0000-0000-000000000000}"/>
          </ac:picMkLst>
        </pc:picChg>
        <pc:picChg chg="del mod">
          <ac:chgData name="Vanessa Mongey" userId="10ff5935-b405-410e-8639-ec0d20fef139" providerId="ADAL" clId="{780B6DD4-F915-4B1E-8CBC-1BEFB5B2DCB4}" dt="2022-08-24T14:39:02.693" v="210" actId="478"/>
          <ac:picMkLst>
            <pc:docMk/>
            <pc:sldMk cId="0" sldId="261"/>
            <ac:picMk id="123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39:42.182" v="221" actId="20577"/>
        <pc:sldMkLst>
          <pc:docMk/>
          <pc:sldMk cId="0" sldId="262"/>
        </pc:sldMkLst>
        <pc:spChg chg="mod">
          <ac:chgData name="Vanessa Mongey" userId="10ff5935-b405-410e-8639-ec0d20fef139" providerId="ADAL" clId="{780B6DD4-F915-4B1E-8CBC-1BEFB5B2DCB4}" dt="2022-08-24T14:39:42.182" v="221" actId="20577"/>
          <ac:spMkLst>
            <pc:docMk/>
            <pc:sldMk cId="0" sldId="262"/>
            <ac:spMk id="128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8:39.797" v="203" actId="20577"/>
          <ac:spMkLst>
            <pc:docMk/>
            <pc:sldMk cId="0" sldId="262"/>
            <ac:spMk id="129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39:32.835" v="217" actId="255"/>
          <ac:spMkLst>
            <pc:docMk/>
            <pc:sldMk cId="0" sldId="262"/>
            <ac:spMk id="132" creationId="{00000000-0000-0000-0000-000000000000}"/>
          </ac:spMkLst>
        </pc:spChg>
        <pc:picChg chg="mod">
          <ac:chgData name="Vanessa Mongey" userId="10ff5935-b405-410e-8639-ec0d20fef139" providerId="ADAL" clId="{780B6DD4-F915-4B1E-8CBC-1BEFB5B2DCB4}" dt="2022-08-24T14:39:36.595" v="218" actId="1076"/>
          <ac:picMkLst>
            <pc:docMk/>
            <pc:sldMk cId="0" sldId="262"/>
            <ac:picMk id="133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40:59.325" v="251" actId="20577"/>
        <pc:sldMkLst>
          <pc:docMk/>
          <pc:sldMk cId="0" sldId="263"/>
        </pc:sldMkLst>
        <pc:spChg chg="mod">
          <ac:chgData name="Vanessa Mongey" userId="10ff5935-b405-410e-8639-ec0d20fef139" providerId="ADAL" clId="{780B6DD4-F915-4B1E-8CBC-1BEFB5B2DCB4}" dt="2022-08-24T14:40:59.325" v="251" actId="20577"/>
          <ac:spMkLst>
            <pc:docMk/>
            <pc:sldMk cId="0" sldId="263"/>
            <ac:spMk id="140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43:04.851" v="300" actId="1076"/>
        <pc:sldMkLst>
          <pc:docMk/>
          <pc:sldMk cId="0" sldId="265"/>
        </pc:sldMkLst>
        <pc:spChg chg="mod">
          <ac:chgData name="Vanessa Mongey" userId="10ff5935-b405-410e-8639-ec0d20fef139" providerId="ADAL" clId="{780B6DD4-F915-4B1E-8CBC-1BEFB5B2DCB4}" dt="2022-08-24T14:43:04.851" v="300" actId="1076"/>
          <ac:spMkLst>
            <pc:docMk/>
            <pc:sldMk cId="0" sldId="265"/>
            <ac:spMk id="172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2:28.713" v="287" actId="14100"/>
          <ac:spMkLst>
            <pc:docMk/>
            <pc:sldMk cId="0" sldId="265"/>
            <ac:spMk id="175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2:43.698" v="294" actId="14100"/>
          <ac:spMkLst>
            <pc:docMk/>
            <pc:sldMk cId="0" sldId="265"/>
            <ac:spMk id="176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1:47.980" v="278" actId="20577"/>
          <ac:spMkLst>
            <pc:docMk/>
            <pc:sldMk cId="0" sldId="265"/>
            <ac:spMk id="178" creationId="{00000000-0000-0000-0000-000000000000}"/>
          </ac:spMkLst>
        </pc:spChg>
        <pc:picChg chg="mod">
          <ac:chgData name="Vanessa Mongey" userId="10ff5935-b405-410e-8639-ec0d20fef139" providerId="ADAL" clId="{780B6DD4-F915-4B1E-8CBC-1BEFB5B2DCB4}" dt="2022-08-24T14:42:31.795" v="288" actId="1076"/>
          <ac:picMkLst>
            <pc:docMk/>
            <pc:sldMk cId="0" sldId="265"/>
            <ac:picMk id="177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44:14.193" v="362" actId="20577"/>
        <pc:sldMkLst>
          <pc:docMk/>
          <pc:sldMk cId="0" sldId="266"/>
        </pc:sldMkLst>
        <pc:spChg chg="mod">
          <ac:chgData name="Vanessa Mongey" userId="10ff5935-b405-410e-8639-ec0d20fef139" providerId="ADAL" clId="{780B6DD4-F915-4B1E-8CBC-1BEFB5B2DCB4}" dt="2022-08-24T14:43:51.227" v="354" actId="20577"/>
          <ac:spMkLst>
            <pc:docMk/>
            <pc:sldMk cId="0" sldId="266"/>
            <ac:spMk id="183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3:19.826" v="322" actId="14100"/>
          <ac:spMkLst>
            <pc:docMk/>
            <pc:sldMk cId="0" sldId="266"/>
            <ac:spMk id="184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4:07.410" v="360" actId="1076"/>
          <ac:spMkLst>
            <pc:docMk/>
            <pc:sldMk cId="0" sldId="266"/>
            <ac:spMk id="185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4:14.193" v="362" actId="20577"/>
          <ac:spMkLst>
            <pc:docMk/>
            <pc:sldMk cId="0" sldId="266"/>
            <ac:spMk id="187" creationId="{00000000-0000-0000-0000-000000000000}"/>
          </ac:spMkLst>
        </pc:spChg>
        <pc:picChg chg="mod">
          <ac:chgData name="Vanessa Mongey" userId="10ff5935-b405-410e-8639-ec0d20fef139" providerId="ADAL" clId="{780B6DD4-F915-4B1E-8CBC-1BEFB5B2DCB4}" dt="2022-08-24T14:44:06.018" v="359" actId="1076"/>
          <ac:picMkLst>
            <pc:docMk/>
            <pc:sldMk cId="0" sldId="266"/>
            <ac:picMk id="186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45:07.029" v="594" actId="962"/>
        <pc:sldMkLst>
          <pc:docMk/>
          <pc:sldMk cId="0" sldId="268"/>
        </pc:sldMkLst>
        <pc:picChg chg="mod">
          <ac:chgData name="Vanessa Mongey" userId="10ff5935-b405-410e-8639-ec0d20fef139" providerId="ADAL" clId="{780B6DD4-F915-4B1E-8CBC-1BEFB5B2DCB4}" dt="2022-08-24T14:45:07.029" v="594" actId="962"/>
          <ac:picMkLst>
            <pc:docMk/>
            <pc:sldMk cId="0" sldId="268"/>
            <ac:picMk id="201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48:31.118" v="667" actId="14100"/>
        <pc:sldMkLst>
          <pc:docMk/>
          <pc:sldMk cId="0" sldId="269"/>
        </pc:sldMkLst>
        <pc:spChg chg="mod">
          <ac:chgData name="Vanessa Mongey" userId="10ff5935-b405-410e-8639-ec0d20fef139" providerId="ADAL" clId="{780B6DD4-F915-4B1E-8CBC-1BEFB5B2DCB4}" dt="2022-08-24T14:48:31.118" v="667" actId="14100"/>
          <ac:spMkLst>
            <pc:docMk/>
            <pc:sldMk cId="0" sldId="269"/>
            <ac:spMk id="208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8:28.051" v="666" actId="6549"/>
          <ac:spMkLst>
            <pc:docMk/>
            <pc:sldMk cId="0" sldId="269"/>
            <ac:spMk id="209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7:52.623" v="656" actId="14100"/>
          <ac:spMkLst>
            <pc:docMk/>
            <pc:sldMk cId="0" sldId="269"/>
            <ac:spMk id="212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7:49.447" v="655" actId="14100"/>
          <ac:spMkLst>
            <pc:docMk/>
            <pc:sldMk cId="0" sldId="269"/>
            <ac:spMk id="213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47:08.455" v="637" actId="113"/>
          <ac:spMkLst>
            <pc:docMk/>
            <pc:sldMk cId="0" sldId="269"/>
            <ac:spMk id="215" creationId="{00000000-0000-0000-0000-000000000000}"/>
          </ac:spMkLst>
        </pc:spChg>
        <pc:grpChg chg="mod">
          <ac:chgData name="Vanessa Mongey" userId="10ff5935-b405-410e-8639-ec0d20fef139" providerId="ADAL" clId="{780B6DD4-F915-4B1E-8CBC-1BEFB5B2DCB4}" dt="2022-08-24T14:48:07.319" v="661" actId="1076"/>
          <ac:grpSpMkLst>
            <pc:docMk/>
            <pc:sldMk cId="0" sldId="269"/>
            <ac:grpSpMk id="207" creationId="{00000000-0000-0000-0000-000000000000}"/>
          </ac:grpSpMkLst>
        </pc:grpChg>
        <pc:grpChg chg="mod">
          <ac:chgData name="Vanessa Mongey" userId="10ff5935-b405-410e-8639-ec0d20fef139" providerId="ADAL" clId="{780B6DD4-F915-4B1E-8CBC-1BEFB5B2DCB4}" dt="2022-08-24T14:48:09.494" v="662" actId="14100"/>
          <ac:grpSpMkLst>
            <pc:docMk/>
            <pc:sldMk cId="0" sldId="269"/>
            <ac:grpSpMk id="211" creationId="{00000000-0000-0000-0000-000000000000}"/>
          </ac:grpSpMkLst>
        </pc:grpChg>
        <pc:picChg chg="mod">
          <ac:chgData name="Vanessa Mongey" userId="10ff5935-b405-410e-8639-ec0d20fef139" providerId="ADAL" clId="{780B6DD4-F915-4B1E-8CBC-1BEFB5B2DCB4}" dt="2022-08-24T14:48:11.150" v="663" actId="1076"/>
          <ac:picMkLst>
            <pc:docMk/>
            <pc:sldMk cId="0" sldId="269"/>
            <ac:picMk id="214" creationId="{00000000-0000-0000-0000-000000000000}"/>
          </ac:picMkLst>
        </pc:picChg>
      </pc:sldChg>
      <pc:sldChg chg="modSp mod">
        <pc:chgData name="Vanessa Mongey" userId="10ff5935-b405-410e-8639-ec0d20fef139" providerId="ADAL" clId="{780B6DD4-F915-4B1E-8CBC-1BEFB5B2DCB4}" dt="2022-08-24T14:48:53.144" v="679" actId="20577"/>
        <pc:sldMkLst>
          <pc:docMk/>
          <pc:sldMk cId="0" sldId="270"/>
        </pc:sldMkLst>
        <pc:spChg chg="mod">
          <ac:chgData name="Vanessa Mongey" userId="10ff5935-b405-410e-8639-ec0d20fef139" providerId="ADAL" clId="{780B6DD4-F915-4B1E-8CBC-1BEFB5B2DCB4}" dt="2022-08-24T14:48:53.144" v="679" actId="20577"/>
          <ac:spMkLst>
            <pc:docMk/>
            <pc:sldMk cId="0" sldId="270"/>
            <ac:spMk id="220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49:38.955" v="693"/>
        <pc:sldMkLst>
          <pc:docMk/>
          <pc:sldMk cId="0" sldId="271"/>
        </pc:sldMkLst>
        <pc:spChg chg="mod">
          <ac:chgData name="Vanessa Mongey" userId="10ff5935-b405-410e-8639-ec0d20fef139" providerId="ADAL" clId="{780B6DD4-F915-4B1E-8CBC-1BEFB5B2DCB4}" dt="2022-08-24T14:49:38.955" v="693"/>
          <ac:spMkLst>
            <pc:docMk/>
            <pc:sldMk cId="0" sldId="271"/>
            <ac:spMk id="225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50:30.210" v="697" actId="20577"/>
        <pc:sldMkLst>
          <pc:docMk/>
          <pc:sldMk cId="0" sldId="272"/>
        </pc:sldMkLst>
        <pc:spChg chg="mod">
          <ac:chgData name="Vanessa Mongey" userId="10ff5935-b405-410e-8639-ec0d20fef139" providerId="ADAL" clId="{780B6DD4-F915-4B1E-8CBC-1BEFB5B2DCB4}" dt="2022-08-24T14:50:30.210" v="697" actId="20577"/>
          <ac:spMkLst>
            <pc:docMk/>
            <pc:sldMk cId="0" sldId="272"/>
            <ac:spMk id="230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51:00.615" v="704" actId="255"/>
        <pc:sldMkLst>
          <pc:docMk/>
          <pc:sldMk cId="0" sldId="273"/>
        </pc:sldMkLst>
        <pc:spChg chg="mod">
          <ac:chgData name="Vanessa Mongey" userId="10ff5935-b405-410e-8639-ec0d20fef139" providerId="ADAL" clId="{780B6DD4-F915-4B1E-8CBC-1BEFB5B2DCB4}" dt="2022-08-24T14:51:00.615" v="704" actId="255"/>
          <ac:spMkLst>
            <pc:docMk/>
            <pc:sldMk cId="0" sldId="273"/>
            <ac:spMk id="237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51:40.130" v="728" actId="113"/>
        <pc:sldMkLst>
          <pc:docMk/>
          <pc:sldMk cId="0" sldId="274"/>
        </pc:sldMkLst>
        <pc:spChg chg="mod">
          <ac:chgData name="Vanessa Mongey" userId="10ff5935-b405-410e-8639-ec0d20fef139" providerId="ADAL" clId="{780B6DD4-F915-4B1E-8CBC-1BEFB5B2DCB4}" dt="2022-08-24T14:51:10.099" v="715" actId="20577"/>
          <ac:spMkLst>
            <pc:docMk/>
            <pc:sldMk cId="0" sldId="274"/>
            <ac:spMk id="244" creationId="{00000000-0000-0000-0000-000000000000}"/>
          </ac:spMkLst>
        </pc:spChg>
        <pc:spChg chg="mod">
          <ac:chgData name="Vanessa Mongey" userId="10ff5935-b405-410e-8639-ec0d20fef139" providerId="ADAL" clId="{780B6DD4-F915-4B1E-8CBC-1BEFB5B2DCB4}" dt="2022-08-24T14:51:40.130" v="728" actId="113"/>
          <ac:spMkLst>
            <pc:docMk/>
            <pc:sldMk cId="0" sldId="274"/>
            <ac:spMk id="246" creationId="{00000000-0000-0000-0000-000000000000}"/>
          </ac:spMkLst>
        </pc:spChg>
      </pc:sldChg>
      <pc:sldChg chg="modSp mod">
        <pc:chgData name="Vanessa Mongey" userId="10ff5935-b405-410e-8639-ec0d20fef139" providerId="ADAL" clId="{780B6DD4-F915-4B1E-8CBC-1BEFB5B2DCB4}" dt="2022-08-24T14:52:00.461" v="737" actId="20577"/>
        <pc:sldMkLst>
          <pc:docMk/>
          <pc:sldMk cId="0" sldId="275"/>
        </pc:sldMkLst>
        <pc:spChg chg="mod">
          <ac:chgData name="Vanessa Mongey" userId="10ff5935-b405-410e-8639-ec0d20fef139" providerId="ADAL" clId="{780B6DD4-F915-4B1E-8CBC-1BEFB5B2DCB4}" dt="2022-08-24T14:52:00.461" v="737" actId="20577"/>
          <ac:spMkLst>
            <pc:docMk/>
            <pc:sldMk cId="0" sldId="275"/>
            <ac:spMk id="253" creationId="{00000000-0000-0000-0000-000000000000}"/>
          </ac:spMkLst>
        </pc:spChg>
      </pc:sldChg>
      <pc:sldChg chg="modSp add mod">
        <pc:chgData name="Vanessa Mongey" userId="10ff5935-b405-410e-8639-ec0d20fef139" providerId="ADAL" clId="{780B6DD4-F915-4B1E-8CBC-1BEFB5B2DCB4}" dt="2022-08-24T14:33:47.399" v="45" actId="20577"/>
        <pc:sldMkLst>
          <pc:docMk/>
          <pc:sldMk cId="3420127913" sldId="277"/>
        </pc:sldMkLst>
        <pc:spChg chg="mod">
          <ac:chgData name="Vanessa Mongey" userId="10ff5935-b405-410e-8639-ec0d20fef139" providerId="ADAL" clId="{780B6DD4-F915-4B1E-8CBC-1BEFB5B2DCB4}" dt="2022-08-24T14:33:47.399" v="45" actId="20577"/>
          <ac:spMkLst>
            <pc:docMk/>
            <pc:sldMk cId="3420127913" sldId="277"/>
            <ac:spMk id="3" creationId="{A80B7833-9BE4-4EDE-9736-AB0640C620E9}"/>
          </ac:spMkLst>
        </pc:spChg>
      </pc:sldChg>
    </pc:docChg>
  </pc:docChgLst>
  <pc:docChgLst>
    <pc:chgData name="Jenna Dargon" userId="55fadb61-f140-4fbb-a278-15aac2f87c6e" providerId="ADAL" clId="{5D734BC4-1C35-4914-AAF0-D50DEC40EB7A}"/>
    <pc:docChg chg="undo custSel modSld">
      <pc:chgData name="Jenna Dargon" userId="55fadb61-f140-4fbb-a278-15aac2f87c6e" providerId="ADAL" clId="{5D734BC4-1C35-4914-AAF0-D50DEC40EB7A}" dt="2022-08-02T08:17:42.012" v="12" actId="1076"/>
      <pc:docMkLst>
        <pc:docMk/>
      </pc:docMkLst>
      <pc:sldChg chg="modSp mod">
        <pc:chgData name="Jenna Dargon" userId="55fadb61-f140-4fbb-a278-15aac2f87c6e" providerId="ADAL" clId="{5D734BC4-1C35-4914-AAF0-D50DEC40EB7A}" dt="2022-08-02T08:17:42.012" v="12" actId="1076"/>
        <pc:sldMkLst>
          <pc:docMk/>
          <pc:sldMk cId="0" sldId="260"/>
        </pc:sldMkLst>
        <pc:spChg chg="mod">
          <ac:chgData name="Jenna Dargon" userId="55fadb61-f140-4fbb-a278-15aac2f87c6e" providerId="ADAL" clId="{5D734BC4-1C35-4914-AAF0-D50DEC40EB7A}" dt="2022-08-02T08:17:37.120" v="11" actId="20577"/>
          <ac:spMkLst>
            <pc:docMk/>
            <pc:sldMk cId="0" sldId="260"/>
            <ac:spMk id="105" creationId="{00000000-0000-0000-0000-000000000000}"/>
          </ac:spMkLst>
        </pc:spChg>
        <pc:spChg chg="mod">
          <ac:chgData name="Jenna Dargon" userId="55fadb61-f140-4fbb-a278-15aac2f87c6e" providerId="ADAL" clId="{5D734BC4-1C35-4914-AAF0-D50DEC40EB7A}" dt="2022-08-02T08:17:23.313" v="4" actId="1076"/>
          <ac:spMkLst>
            <pc:docMk/>
            <pc:sldMk cId="0" sldId="260"/>
            <ac:spMk id="107" creationId="{00000000-0000-0000-0000-000000000000}"/>
          </ac:spMkLst>
        </pc:spChg>
        <pc:grpChg chg="mod">
          <ac:chgData name="Jenna Dargon" userId="55fadb61-f140-4fbb-a278-15aac2f87c6e" providerId="ADAL" clId="{5D734BC4-1C35-4914-AAF0-D50DEC40EB7A}" dt="2022-08-02T08:17:42.012" v="12" actId="1076"/>
          <ac:grpSpMkLst>
            <pc:docMk/>
            <pc:sldMk cId="0" sldId="260"/>
            <ac:grpSpMk id="106" creationId="{00000000-0000-0000-0000-000000000000}"/>
          </ac:grpSpMkLst>
        </pc:grpChg>
      </pc:sldChg>
    </pc:docChg>
  </pc:docChgLst>
  <pc:docChgLst>
    <pc:chgData name="Trang Pham" userId="74f8ac01-2515-4145-98b5-f12dce5e2aef" providerId="ADAL" clId="{1D6E49BA-B9E6-44A7-B8FB-82CDC7ED11B1}"/>
    <pc:docChg chg="modMainMaster">
      <pc:chgData name="Trang Pham" userId="74f8ac01-2515-4145-98b5-f12dce5e2aef" providerId="ADAL" clId="{1D6E49BA-B9E6-44A7-B8FB-82CDC7ED11B1}" dt="2024-12-16T14:01:09.051" v="6"/>
      <pc:docMkLst>
        <pc:docMk/>
      </pc:docMkLst>
      <pc:sldMasterChg chg="addSp modSp">
        <pc:chgData name="Trang Pham" userId="74f8ac01-2515-4145-98b5-f12dce5e2aef" providerId="ADAL" clId="{1D6E49BA-B9E6-44A7-B8FB-82CDC7ED11B1}" dt="2024-12-16T14:00:54.573" v="0"/>
        <pc:sldMasterMkLst>
          <pc:docMk/>
          <pc:sldMasterMk cId="0" sldId="2147483648"/>
        </pc:sldMasterMkLst>
        <pc:spChg chg="add mod">
          <ac:chgData name="Trang Pham" userId="74f8ac01-2515-4145-98b5-f12dce5e2aef" providerId="ADAL" clId="{1D6E49BA-B9E6-44A7-B8FB-82CDC7ED11B1}" dt="2024-12-16T14:00:54.573" v="0"/>
          <ac:spMkLst>
            <pc:docMk/>
            <pc:sldMasterMk cId="0" sldId="2147483648"/>
            <ac:spMk id="2" creationId="{4CFFA5F3-C14F-019D-93CF-49C5AA997DE3}"/>
          </ac:spMkLst>
        </pc:spChg>
      </pc:sldMasterChg>
      <pc:sldMasterChg chg="addSp modSp modSldLayout">
        <pc:chgData name="Trang Pham" userId="74f8ac01-2515-4145-98b5-f12dce5e2aef" providerId="ADAL" clId="{1D6E49BA-B9E6-44A7-B8FB-82CDC7ED11B1}" dt="2024-12-16T14:00:59.631" v="2"/>
        <pc:sldMasterMkLst>
          <pc:docMk/>
          <pc:sldMasterMk cId="0" sldId="2147483650"/>
        </pc:sldMasterMkLst>
        <pc:spChg chg="add mod">
          <ac:chgData name="Trang Pham" userId="74f8ac01-2515-4145-98b5-f12dce5e2aef" providerId="ADAL" clId="{1D6E49BA-B9E6-44A7-B8FB-82CDC7ED11B1}" dt="2024-12-16T14:00:57.041" v="1"/>
          <ac:spMkLst>
            <pc:docMk/>
            <pc:sldMasterMk cId="0" sldId="2147483650"/>
            <ac:spMk id="2" creationId="{F860B5BD-7210-4A94-EC18-E5727ED46BC2}"/>
          </ac:spMkLst>
        </pc:spChg>
        <pc:sldLayoutChg chg="addSp modSp">
          <pc:chgData name="Trang Pham" userId="74f8ac01-2515-4145-98b5-f12dce5e2aef" providerId="ADAL" clId="{1D6E49BA-B9E6-44A7-B8FB-82CDC7ED11B1}" dt="2024-12-16T14:00:59.631" v="2"/>
          <pc:sldLayoutMkLst>
            <pc:docMk/>
            <pc:sldMasterMk cId="0" sldId="2147483650"/>
            <pc:sldLayoutMk cId="0" sldId="2147483654"/>
          </pc:sldLayoutMkLst>
          <pc:spChg chg="add mod">
            <ac:chgData name="Trang Pham" userId="74f8ac01-2515-4145-98b5-f12dce5e2aef" providerId="ADAL" clId="{1D6E49BA-B9E6-44A7-B8FB-82CDC7ED11B1}" dt="2024-12-16T14:00:59.631" v="2"/>
            <ac:spMkLst>
              <pc:docMk/>
              <pc:sldMasterMk cId="0" sldId="2147483650"/>
              <pc:sldLayoutMk cId="0" sldId="2147483654"/>
              <ac:spMk id="2" creationId="{43D8A9F9-C0D3-C97D-FD3A-5F41BFD30555}"/>
            </ac:spMkLst>
          </pc:spChg>
        </pc:sldLayoutChg>
      </pc:sldMasterChg>
      <pc:sldMasterChg chg="addSp modSp modSldLayout">
        <pc:chgData name="Trang Pham" userId="74f8ac01-2515-4145-98b5-f12dce5e2aef" providerId="ADAL" clId="{1D6E49BA-B9E6-44A7-B8FB-82CDC7ED11B1}" dt="2024-12-16T14:01:09.051" v="6"/>
        <pc:sldMasterMkLst>
          <pc:docMk/>
          <pc:sldMasterMk cId="0" sldId="2147483660"/>
        </pc:sldMasterMkLst>
        <pc:spChg chg="add mod">
          <ac:chgData name="Trang Pham" userId="74f8ac01-2515-4145-98b5-f12dce5e2aef" providerId="ADAL" clId="{1D6E49BA-B9E6-44A7-B8FB-82CDC7ED11B1}" dt="2024-12-16T14:01:03.261" v="3"/>
          <ac:spMkLst>
            <pc:docMk/>
            <pc:sldMasterMk cId="0" sldId="2147483660"/>
            <ac:spMk id="2" creationId="{0B26C50F-2899-D348-D4BC-069B802B1560}"/>
          </ac:spMkLst>
        </pc:spChg>
        <pc:sldLayoutChg chg="addSp modSp">
          <pc:chgData name="Trang Pham" userId="74f8ac01-2515-4145-98b5-f12dce5e2aef" providerId="ADAL" clId="{1D6E49BA-B9E6-44A7-B8FB-82CDC7ED11B1}" dt="2024-12-16T14:01:05.036" v="4"/>
          <pc:sldLayoutMkLst>
            <pc:docMk/>
            <pc:sldMasterMk cId="0" sldId="2147483660"/>
            <pc:sldLayoutMk cId="0" sldId="2147483661"/>
          </pc:sldLayoutMkLst>
          <pc:spChg chg="add mod">
            <ac:chgData name="Trang Pham" userId="74f8ac01-2515-4145-98b5-f12dce5e2aef" providerId="ADAL" clId="{1D6E49BA-B9E6-44A7-B8FB-82CDC7ED11B1}" dt="2024-12-16T14:01:05.036" v="4"/>
            <ac:spMkLst>
              <pc:docMk/>
              <pc:sldMasterMk cId="0" sldId="2147483660"/>
              <pc:sldLayoutMk cId="0" sldId="2147483661"/>
              <ac:spMk id="2" creationId="{AD4317F5-4313-3C1E-1F42-FAADB6CD3AB2}"/>
            </ac:spMkLst>
          </pc:spChg>
        </pc:sldLayoutChg>
        <pc:sldLayoutChg chg="addSp modSp">
          <pc:chgData name="Trang Pham" userId="74f8ac01-2515-4145-98b5-f12dce5e2aef" providerId="ADAL" clId="{1D6E49BA-B9E6-44A7-B8FB-82CDC7ED11B1}" dt="2024-12-16T14:01:06.636" v="5"/>
          <pc:sldLayoutMkLst>
            <pc:docMk/>
            <pc:sldMasterMk cId="0" sldId="2147483660"/>
            <pc:sldLayoutMk cId="0" sldId="2147483662"/>
          </pc:sldLayoutMkLst>
          <pc:spChg chg="add mod">
            <ac:chgData name="Trang Pham" userId="74f8ac01-2515-4145-98b5-f12dce5e2aef" providerId="ADAL" clId="{1D6E49BA-B9E6-44A7-B8FB-82CDC7ED11B1}" dt="2024-12-16T14:01:06.636" v="5"/>
            <ac:spMkLst>
              <pc:docMk/>
              <pc:sldMasterMk cId="0" sldId="2147483660"/>
              <pc:sldLayoutMk cId="0" sldId="2147483662"/>
              <ac:spMk id="2" creationId="{1A3F3FF6-8C3D-4C0B-FA07-9FAD4F12494E}"/>
            </ac:spMkLst>
          </pc:spChg>
        </pc:sldLayoutChg>
        <pc:sldLayoutChg chg="addSp modSp">
          <pc:chgData name="Trang Pham" userId="74f8ac01-2515-4145-98b5-f12dce5e2aef" providerId="ADAL" clId="{1D6E49BA-B9E6-44A7-B8FB-82CDC7ED11B1}" dt="2024-12-16T14:01:09.051" v="6"/>
          <pc:sldLayoutMkLst>
            <pc:docMk/>
            <pc:sldMasterMk cId="0" sldId="2147483660"/>
            <pc:sldLayoutMk cId="0" sldId="2147483663"/>
          </pc:sldLayoutMkLst>
          <pc:spChg chg="add mod">
            <ac:chgData name="Trang Pham" userId="74f8ac01-2515-4145-98b5-f12dce5e2aef" providerId="ADAL" clId="{1D6E49BA-B9E6-44A7-B8FB-82CDC7ED11B1}" dt="2024-12-16T14:01:09.051" v="6"/>
            <ac:spMkLst>
              <pc:docMk/>
              <pc:sldMasterMk cId="0" sldId="2147483660"/>
              <pc:sldLayoutMk cId="0" sldId="2147483663"/>
              <ac:spMk id="2" creationId="{4FFC0429-4272-E835-A450-1C34014F070E}"/>
            </ac:spMkLst>
          </pc:spChg>
        </pc:sldLayoutChg>
      </pc:sldMasterChg>
    </pc:docChg>
  </pc:docChgLst>
  <pc:docChgLst>
    <pc:chgData name="Jenna Dargon" userId="55fadb61-f140-4fbb-a278-15aac2f87c6e" providerId="ADAL" clId="{BA6DD8E7-4CF8-4766-9397-1773EA55A77A}"/>
    <pc:docChg chg="undo custSel addSld delSld modSld">
      <pc:chgData name="Jenna Dargon" userId="55fadb61-f140-4fbb-a278-15aac2f87c6e" providerId="ADAL" clId="{BA6DD8E7-4CF8-4766-9397-1773EA55A77A}" dt="2022-09-09T11:44:18.686" v="787" actId="962"/>
      <pc:docMkLst>
        <pc:docMk/>
      </pc:docMkLst>
      <pc:sldChg chg="modSp mod">
        <pc:chgData name="Jenna Dargon" userId="55fadb61-f140-4fbb-a278-15aac2f87c6e" providerId="ADAL" clId="{BA6DD8E7-4CF8-4766-9397-1773EA55A77A}" dt="2022-09-07T12:46:25.375" v="6" actId="1035"/>
        <pc:sldMkLst>
          <pc:docMk/>
          <pc:sldMk cId="0" sldId="256"/>
        </pc:sldMkLst>
        <pc:spChg chg="mod">
          <ac:chgData name="Jenna Dargon" userId="55fadb61-f140-4fbb-a278-15aac2f87c6e" providerId="ADAL" clId="{BA6DD8E7-4CF8-4766-9397-1773EA55A77A}" dt="2022-09-07T12:46:25.375" v="6" actId="1035"/>
          <ac:spMkLst>
            <pc:docMk/>
            <pc:sldMk cId="0" sldId="256"/>
            <ac:spMk id="57" creationId="{00000000-0000-0000-0000-000000000000}"/>
          </ac:spMkLst>
        </pc:spChg>
      </pc:sldChg>
      <pc:sldChg chg="addSp delSp modSp mod">
        <pc:chgData name="Jenna Dargon" userId="55fadb61-f140-4fbb-a278-15aac2f87c6e" providerId="ADAL" clId="{BA6DD8E7-4CF8-4766-9397-1773EA55A77A}" dt="2022-09-09T11:42:15.892" v="527" actId="962"/>
        <pc:sldMkLst>
          <pc:docMk/>
          <pc:sldMk cId="0" sldId="257"/>
        </pc:sldMkLst>
        <pc:spChg chg="mod">
          <ac:chgData name="Jenna Dargon" userId="55fadb61-f140-4fbb-a278-15aac2f87c6e" providerId="ADAL" clId="{BA6DD8E7-4CF8-4766-9397-1773EA55A77A}" dt="2022-09-07T12:48:57.946" v="86" actId="6549"/>
          <ac:spMkLst>
            <pc:docMk/>
            <pc:sldMk cId="0" sldId="257"/>
            <ac:spMk id="63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3.112" v="10" actId="478"/>
          <ac:spMkLst>
            <pc:docMk/>
            <pc:sldMk cId="0" sldId="257"/>
            <ac:spMk id="64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3.496" v="11" actId="478"/>
          <ac:spMkLst>
            <pc:docMk/>
            <pc:sldMk cId="0" sldId="257"/>
            <ac:spMk id="65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5.031" v="14" actId="478"/>
          <ac:spMkLst>
            <pc:docMk/>
            <pc:sldMk cId="0" sldId="257"/>
            <ac:spMk id="66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5.447" v="15" actId="478"/>
          <ac:spMkLst>
            <pc:docMk/>
            <pc:sldMk cId="0" sldId="257"/>
            <ac:spMk id="67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8.885" v="24" actId="478"/>
          <ac:spMkLst>
            <pc:docMk/>
            <pc:sldMk cId="0" sldId="257"/>
            <ac:spMk id="68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8.544" v="23" actId="478"/>
          <ac:spMkLst>
            <pc:docMk/>
            <pc:sldMk cId="0" sldId="257"/>
            <ac:spMk id="69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9.279" v="25" actId="478"/>
          <ac:spMkLst>
            <pc:docMk/>
            <pc:sldMk cId="0" sldId="257"/>
            <ac:spMk id="70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6.654" v="18" actId="478"/>
          <ac:spMkLst>
            <pc:docMk/>
            <pc:sldMk cId="0" sldId="257"/>
            <ac:spMk id="71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2:46:46.978" v="19" actId="478"/>
          <ac:spMkLst>
            <pc:docMk/>
            <pc:sldMk cId="0" sldId="257"/>
            <ac:spMk id="72" creationId="{00000000-0000-0000-0000-000000000000}"/>
          </ac:spMkLst>
        </pc:spChg>
        <pc:picChg chg="add mod modCrop">
          <ac:chgData name="Jenna Dargon" userId="55fadb61-f140-4fbb-a278-15aac2f87c6e" providerId="ADAL" clId="{BA6DD8E7-4CF8-4766-9397-1773EA55A77A}" dt="2022-09-09T11:41:40.457" v="373" actId="962"/>
          <ac:picMkLst>
            <pc:docMk/>
            <pc:sldMk cId="0" sldId="257"/>
            <ac:picMk id="3" creationId="{AA17DE93-07A4-A0AD-17A7-58069140311C}"/>
          </ac:picMkLst>
        </pc:picChg>
        <pc:picChg chg="add mod ord">
          <ac:chgData name="Jenna Dargon" userId="55fadb61-f140-4fbb-a278-15aac2f87c6e" providerId="ADAL" clId="{BA6DD8E7-4CF8-4766-9397-1773EA55A77A}" dt="2022-09-09T11:42:15.892" v="527" actId="962"/>
          <ac:picMkLst>
            <pc:docMk/>
            <pc:sldMk cId="0" sldId="257"/>
            <ac:picMk id="5" creationId="{F4FF3A8F-17A3-69DE-4222-442C0770992F}"/>
          </ac:picMkLst>
        </pc:picChg>
        <pc:picChg chg="add mod">
          <ac:chgData name="Jenna Dargon" userId="55fadb61-f140-4fbb-a278-15aac2f87c6e" providerId="ADAL" clId="{BA6DD8E7-4CF8-4766-9397-1773EA55A77A}" dt="2022-09-09T11:41:45.825" v="403" actId="962"/>
          <ac:picMkLst>
            <pc:docMk/>
            <pc:sldMk cId="0" sldId="257"/>
            <ac:picMk id="7" creationId="{A3FEFEED-5DCF-52CD-01E9-BC0EE76BC1EF}"/>
          </ac:picMkLst>
        </pc:picChg>
        <pc:picChg chg="add mod modCrop">
          <ac:chgData name="Jenna Dargon" userId="55fadb61-f140-4fbb-a278-15aac2f87c6e" providerId="ADAL" clId="{BA6DD8E7-4CF8-4766-9397-1773EA55A77A}" dt="2022-09-09T11:41:56.423" v="433" actId="962"/>
          <ac:picMkLst>
            <pc:docMk/>
            <pc:sldMk cId="0" sldId="257"/>
            <ac:picMk id="9" creationId="{FAA5FDF7-82C8-019D-1B62-C041632C5193}"/>
          </ac:picMkLst>
        </pc:picChg>
        <pc:picChg chg="del">
          <ac:chgData name="Jenna Dargon" userId="55fadb61-f140-4fbb-a278-15aac2f87c6e" providerId="ADAL" clId="{BA6DD8E7-4CF8-4766-9397-1773EA55A77A}" dt="2022-09-07T12:46:41.575" v="8" actId="478"/>
          <ac:picMkLst>
            <pc:docMk/>
            <pc:sldMk cId="0" sldId="257"/>
            <ac:picMk id="73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2.367" v="9" actId="478"/>
          <ac:picMkLst>
            <pc:docMk/>
            <pc:sldMk cId="0" sldId="257"/>
            <ac:picMk id="74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8.176" v="22" actId="478"/>
          <ac:picMkLst>
            <pc:docMk/>
            <pc:sldMk cId="0" sldId="257"/>
            <ac:picMk id="75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7.760" v="21" actId="478"/>
          <ac:picMkLst>
            <pc:docMk/>
            <pc:sldMk cId="0" sldId="257"/>
            <ac:picMk id="76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3.883" v="12" actId="478"/>
          <ac:picMkLst>
            <pc:docMk/>
            <pc:sldMk cId="0" sldId="257"/>
            <ac:picMk id="77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6.240" v="17" actId="478"/>
          <ac:picMkLst>
            <pc:docMk/>
            <pc:sldMk cId="0" sldId="257"/>
            <ac:picMk id="78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7.417" v="20" actId="478"/>
          <ac:picMkLst>
            <pc:docMk/>
            <pc:sldMk cId="0" sldId="257"/>
            <ac:picMk id="79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4.615" v="13" actId="478"/>
          <ac:picMkLst>
            <pc:docMk/>
            <pc:sldMk cId="0" sldId="257"/>
            <ac:picMk id="80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2:46:45.816" v="16" actId="478"/>
          <ac:picMkLst>
            <pc:docMk/>
            <pc:sldMk cId="0" sldId="257"/>
            <ac:picMk id="81" creationId="{00000000-0000-0000-0000-000000000000}"/>
          </ac:picMkLst>
        </pc:picChg>
      </pc:sldChg>
      <pc:sldChg chg="modSp mod">
        <pc:chgData name="Jenna Dargon" userId="55fadb61-f140-4fbb-a278-15aac2f87c6e" providerId="ADAL" clId="{BA6DD8E7-4CF8-4766-9397-1773EA55A77A}" dt="2022-09-07T12:52:21.023" v="150" actId="20577"/>
        <pc:sldMkLst>
          <pc:docMk/>
          <pc:sldMk cId="0" sldId="259"/>
        </pc:sldMkLst>
        <pc:spChg chg="mod">
          <ac:chgData name="Jenna Dargon" userId="55fadb61-f140-4fbb-a278-15aac2f87c6e" providerId="ADAL" clId="{BA6DD8E7-4CF8-4766-9397-1773EA55A77A}" dt="2022-09-07T12:52:21.023" v="150" actId="20577"/>
          <ac:spMkLst>
            <pc:docMk/>
            <pc:sldMk cId="0" sldId="259"/>
            <ac:spMk id="97" creationId="{00000000-0000-0000-0000-000000000000}"/>
          </ac:spMkLst>
        </pc:spChg>
      </pc:sldChg>
      <pc:sldChg chg="modSp mod">
        <pc:chgData name="Jenna Dargon" userId="55fadb61-f140-4fbb-a278-15aac2f87c6e" providerId="ADAL" clId="{BA6DD8E7-4CF8-4766-9397-1773EA55A77A}" dt="2022-09-07T13:21:08.089" v="155" actId="12"/>
        <pc:sldMkLst>
          <pc:docMk/>
          <pc:sldMk cId="0" sldId="261"/>
        </pc:sldMkLst>
        <pc:spChg chg="mod">
          <ac:chgData name="Jenna Dargon" userId="55fadb61-f140-4fbb-a278-15aac2f87c6e" providerId="ADAL" clId="{BA6DD8E7-4CF8-4766-9397-1773EA55A77A}" dt="2022-09-07T13:21:08.089" v="155" actId="12"/>
          <ac:spMkLst>
            <pc:docMk/>
            <pc:sldMk cId="0" sldId="261"/>
            <ac:spMk id="114" creationId="{00000000-0000-0000-0000-000000000000}"/>
          </ac:spMkLst>
        </pc:spChg>
      </pc:sldChg>
      <pc:sldChg chg="modSp mod">
        <pc:chgData name="Jenna Dargon" userId="55fadb61-f140-4fbb-a278-15aac2f87c6e" providerId="ADAL" clId="{BA6DD8E7-4CF8-4766-9397-1773EA55A77A}" dt="2022-09-07T13:25:26.234" v="312" actId="113"/>
        <pc:sldMkLst>
          <pc:docMk/>
          <pc:sldMk cId="0" sldId="263"/>
        </pc:sldMkLst>
        <pc:spChg chg="mod">
          <ac:chgData name="Jenna Dargon" userId="55fadb61-f140-4fbb-a278-15aac2f87c6e" providerId="ADAL" clId="{BA6DD8E7-4CF8-4766-9397-1773EA55A77A}" dt="2022-09-07T13:25:26.234" v="312" actId="113"/>
          <ac:spMkLst>
            <pc:docMk/>
            <pc:sldMk cId="0" sldId="263"/>
            <ac:spMk id="140" creationId="{00000000-0000-0000-0000-000000000000}"/>
          </ac:spMkLst>
        </pc:spChg>
      </pc:sldChg>
      <pc:sldChg chg="addSp delSp add del mod">
        <pc:chgData name="Jenna Dargon" userId="55fadb61-f140-4fbb-a278-15aac2f87c6e" providerId="ADAL" clId="{BA6DD8E7-4CF8-4766-9397-1773EA55A77A}" dt="2022-09-07T13:25:29.726" v="313" actId="47"/>
        <pc:sldMkLst>
          <pc:docMk/>
          <pc:sldMk cId="0" sldId="264"/>
        </pc:sldMkLst>
        <pc:spChg chg="add">
          <ac:chgData name="Jenna Dargon" userId="55fadb61-f140-4fbb-a278-15aac2f87c6e" providerId="ADAL" clId="{BA6DD8E7-4CF8-4766-9397-1773EA55A77A}" dt="2022-09-07T13:21:02.264" v="153" actId="22"/>
          <ac:spMkLst>
            <pc:docMk/>
            <pc:sldMk cId="0" sldId="264"/>
            <ac:spMk id="23" creationId="{09235ED7-5997-D7EF-1B66-B91E5DC15B78}"/>
          </ac:spMkLst>
        </pc:spChg>
        <pc:spChg chg="del">
          <ac:chgData name="Jenna Dargon" userId="55fadb61-f140-4fbb-a278-15aac2f87c6e" providerId="ADAL" clId="{BA6DD8E7-4CF8-4766-9397-1773EA55A77A}" dt="2022-09-07T13:10:48.787" v="151" actId="478"/>
          <ac:spMkLst>
            <pc:docMk/>
            <pc:sldMk cId="0" sldId="264"/>
            <ac:spMk id="147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48.787" v="151" actId="478"/>
          <ac:spMkLst>
            <pc:docMk/>
            <pc:sldMk cId="0" sldId="264"/>
            <ac:spMk id="148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48.787" v="151" actId="478"/>
          <ac:spMkLst>
            <pc:docMk/>
            <pc:sldMk cId="0" sldId="264"/>
            <ac:spMk id="149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48.787" v="151" actId="478"/>
          <ac:spMkLst>
            <pc:docMk/>
            <pc:sldMk cId="0" sldId="264"/>
            <ac:spMk id="150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53.050" v="152" actId="478"/>
          <ac:spMkLst>
            <pc:docMk/>
            <pc:sldMk cId="0" sldId="264"/>
            <ac:spMk id="151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53.050" v="152" actId="478"/>
          <ac:spMkLst>
            <pc:docMk/>
            <pc:sldMk cId="0" sldId="264"/>
            <ac:spMk id="152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53.050" v="152" actId="478"/>
          <ac:spMkLst>
            <pc:docMk/>
            <pc:sldMk cId="0" sldId="264"/>
            <ac:spMk id="153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53.050" v="152" actId="478"/>
          <ac:spMkLst>
            <pc:docMk/>
            <pc:sldMk cId="0" sldId="264"/>
            <ac:spMk id="154" creationId="{00000000-0000-0000-0000-000000000000}"/>
          </ac:spMkLst>
        </pc:spChg>
        <pc:spChg chg="del">
          <ac:chgData name="Jenna Dargon" userId="55fadb61-f140-4fbb-a278-15aac2f87c6e" providerId="ADAL" clId="{BA6DD8E7-4CF8-4766-9397-1773EA55A77A}" dt="2022-09-07T13:10:53.050" v="152" actId="478"/>
          <ac:spMkLst>
            <pc:docMk/>
            <pc:sldMk cId="0" sldId="264"/>
            <ac:spMk id="155" creationId="{00000000-0000-0000-0000-000000000000}"/>
          </ac:spMkLst>
        </pc:spChg>
        <pc:picChg chg="del">
          <ac:chgData name="Jenna Dargon" userId="55fadb61-f140-4fbb-a278-15aac2f87c6e" providerId="ADAL" clId="{BA6DD8E7-4CF8-4766-9397-1773EA55A77A}" dt="2022-09-07T13:10:48.787" v="151" actId="478"/>
          <ac:picMkLst>
            <pc:docMk/>
            <pc:sldMk cId="0" sldId="264"/>
            <ac:picMk id="156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48.787" v="151" actId="478"/>
          <ac:picMkLst>
            <pc:docMk/>
            <pc:sldMk cId="0" sldId="264"/>
            <ac:picMk id="157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48.787" v="151" actId="478"/>
          <ac:picMkLst>
            <pc:docMk/>
            <pc:sldMk cId="0" sldId="264"/>
            <ac:picMk id="158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53.050" v="152" actId="478"/>
          <ac:picMkLst>
            <pc:docMk/>
            <pc:sldMk cId="0" sldId="264"/>
            <ac:picMk id="159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53.050" v="152" actId="478"/>
          <ac:picMkLst>
            <pc:docMk/>
            <pc:sldMk cId="0" sldId="264"/>
            <ac:picMk id="160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53.050" v="152" actId="478"/>
          <ac:picMkLst>
            <pc:docMk/>
            <pc:sldMk cId="0" sldId="264"/>
            <ac:picMk id="161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48.787" v="151" actId="478"/>
          <ac:picMkLst>
            <pc:docMk/>
            <pc:sldMk cId="0" sldId="264"/>
            <ac:picMk id="162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53.050" v="152" actId="478"/>
          <ac:picMkLst>
            <pc:docMk/>
            <pc:sldMk cId="0" sldId="264"/>
            <ac:picMk id="163" creationId="{00000000-0000-0000-0000-000000000000}"/>
          </ac:picMkLst>
        </pc:picChg>
        <pc:picChg chg="del">
          <ac:chgData name="Jenna Dargon" userId="55fadb61-f140-4fbb-a278-15aac2f87c6e" providerId="ADAL" clId="{BA6DD8E7-4CF8-4766-9397-1773EA55A77A}" dt="2022-09-07T13:10:53.050" v="152" actId="478"/>
          <ac:picMkLst>
            <pc:docMk/>
            <pc:sldMk cId="0" sldId="264"/>
            <ac:picMk id="164" creationId="{00000000-0000-0000-0000-000000000000}"/>
          </ac:picMkLst>
        </pc:picChg>
      </pc:sldChg>
      <pc:sldChg chg="addSp delSp modSp mod">
        <pc:chgData name="Jenna Dargon" userId="55fadb61-f140-4fbb-a278-15aac2f87c6e" providerId="ADAL" clId="{BA6DD8E7-4CF8-4766-9397-1773EA55A77A}" dt="2022-09-09T11:44:18.686" v="787" actId="962"/>
        <pc:sldMkLst>
          <pc:docMk/>
          <pc:sldMk cId="0" sldId="268"/>
        </pc:sldMkLst>
        <pc:picChg chg="add mod modCrop">
          <ac:chgData name="Jenna Dargon" userId="55fadb61-f140-4fbb-a278-15aac2f87c6e" providerId="ADAL" clId="{BA6DD8E7-4CF8-4766-9397-1773EA55A77A}" dt="2022-09-09T11:44:18.686" v="787" actId="962"/>
          <ac:picMkLst>
            <pc:docMk/>
            <pc:sldMk cId="0" sldId="268"/>
            <ac:picMk id="3" creationId="{E61E21EB-CF90-7C9A-CD85-653B44E1B56B}"/>
          </ac:picMkLst>
        </pc:picChg>
        <pc:picChg chg="del">
          <ac:chgData name="Jenna Dargon" userId="55fadb61-f140-4fbb-a278-15aac2f87c6e" providerId="ADAL" clId="{BA6DD8E7-4CF8-4766-9397-1773EA55A77A}" dt="2022-09-07T13:25:33.518" v="314" actId="478"/>
          <ac:picMkLst>
            <pc:docMk/>
            <pc:sldMk cId="0" sldId="268"/>
            <ac:picMk id="201" creationId="{00000000-0000-0000-0000-000000000000}"/>
          </ac:picMkLst>
        </pc:picChg>
      </pc:sldChg>
      <pc:sldChg chg="modSp mod">
        <pc:chgData name="Jenna Dargon" userId="55fadb61-f140-4fbb-a278-15aac2f87c6e" providerId="ADAL" clId="{BA6DD8E7-4CF8-4766-9397-1773EA55A77A}" dt="2022-09-07T13:27:01.455" v="333" actId="1038"/>
        <pc:sldMkLst>
          <pc:docMk/>
          <pc:sldMk cId="0" sldId="270"/>
        </pc:sldMkLst>
        <pc:spChg chg="mod">
          <ac:chgData name="Jenna Dargon" userId="55fadb61-f140-4fbb-a278-15aac2f87c6e" providerId="ADAL" clId="{BA6DD8E7-4CF8-4766-9397-1773EA55A77A}" dt="2022-09-07T13:27:01.455" v="333" actId="1038"/>
          <ac:spMkLst>
            <pc:docMk/>
            <pc:sldMk cId="0" sldId="270"/>
            <ac:spMk id="220" creationId="{00000000-0000-0000-0000-000000000000}"/>
          </ac:spMkLst>
        </pc:spChg>
      </pc:sldChg>
      <pc:sldChg chg="modSp mod">
        <pc:chgData name="Jenna Dargon" userId="55fadb61-f140-4fbb-a278-15aac2f87c6e" providerId="ADAL" clId="{BA6DD8E7-4CF8-4766-9397-1773EA55A77A}" dt="2022-09-07T13:27:12.055" v="336" actId="1038"/>
        <pc:sldMkLst>
          <pc:docMk/>
          <pc:sldMk cId="0" sldId="272"/>
        </pc:sldMkLst>
        <pc:spChg chg="mod">
          <ac:chgData name="Jenna Dargon" userId="55fadb61-f140-4fbb-a278-15aac2f87c6e" providerId="ADAL" clId="{BA6DD8E7-4CF8-4766-9397-1773EA55A77A}" dt="2022-09-07T13:27:12.055" v="336" actId="1038"/>
          <ac:spMkLst>
            <pc:docMk/>
            <pc:sldMk cId="0" sldId="272"/>
            <ac:spMk id="230" creationId="{00000000-0000-0000-0000-000000000000}"/>
          </ac:spMkLst>
        </pc:spChg>
      </pc:sldChg>
      <pc:sldChg chg="modSp mod">
        <pc:chgData name="Jenna Dargon" userId="55fadb61-f140-4fbb-a278-15aac2f87c6e" providerId="ADAL" clId="{BA6DD8E7-4CF8-4766-9397-1773EA55A77A}" dt="2022-09-07T13:27:21.988" v="337" actId="1076"/>
        <pc:sldMkLst>
          <pc:docMk/>
          <pc:sldMk cId="0" sldId="274"/>
        </pc:sldMkLst>
        <pc:picChg chg="mod">
          <ac:chgData name="Jenna Dargon" userId="55fadb61-f140-4fbb-a278-15aac2f87c6e" providerId="ADAL" clId="{BA6DD8E7-4CF8-4766-9397-1773EA55A77A}" dt="2022-09-07T13:27:21.988" v="337" actId="1076"/>
          <ac:picMkLst>
            <pc:docMk/>
            <pc:sldMk cId="0" sldId="274"/>
            <ac:picMk id="245" creationId="{00000000-0000-0000-0000-000000000000}"/>
          </ac:picMkLst>
        </pc:picChg>
        <pc:picChg chg="mod">
          <ac:chgData name="Jenna Dargon" userId="55fadb61-f140-4fbb-a278-15aac2f87c6e" providerId="ADAL" clId="{BA6DD8E7-4CF8-4766-9397-1773EA55A77A}" dt="2022-09-07T13:27:21.988" v="337" actId="1076"/>
          <ac:picMkLst>
            <pc:docMk/>
            <pc:sldMk cId="0" sldId="274"/>
            <ac:picMk id="247" creationId="{00000000-0000-0000-0000-000000000000}"/>
          </ac:picMkLst>
        </pc:picChg>
        <pc:picChg chg="mod">
          <ac:chgData name="Jenna Dargon" userId="55fadb61-f140-4fbb-a278-15aac2f87c6e" providerId="ADAL" clId="{BA6DD8E7-4CF8-4766-9397-1773EA55A77A}" dt="2022-09-07T13:27:21.988" v="337" actId="1076"/>
          <ac:picMkLst>
            <pc:docMk/>
            <pc:sldMk cId="0" sldId="274"/>
            <ac:picMk id="248" creationId="{00000000-0000-0000-0000-000000000000}"/>
          </ac:picMkLst>
        </pc:picChg>
      </pc:sldChg>
      <pc:sldChg chg="modSp mod">
        <pc:chgData name="Jenna Dargon" userId="55fadb61-f140-4fbb-a278-15aac2f87c6e" providerId="ADAL" clId="{BA6DD8E7-4CF8-4766-9397-1773EA55A77A}" dt="2022-09-07T13:27:33.990" v="349" actId="1036"/>
        <pc:sldMkLst>
          <pc:docMk/>
          <pc:sldMk cId="0" sldId="275"/>
        </pc:sldMkLst>
        <pc:spChg chg="mod">
          <ac:chgData name="Jenna Dargon" userId="55fadb61-f140-4fbb-a278-15aac2f87c6e" providerId="ADAL" clId="{BA6DD8E7-4CF8-4766-9397-1773EA55A77A}" dt="2022-09-07T13:27:33.990" v="349" actId="1036"/>
          <ac:spMkLst>
            <pc:docMk/>
            <pc:sldMk cId="0" sldId="275"/>
            <ac:spMk id="253" creationId="{00000000-0000-0000-0000-000000000000}"/>
          </ac:spMkLst>
        </pc:spChg>
      </pc:sldChg>
      <pc:sldChg chg="modSp mod">
        <pc:chgData name="Jenna Dargon" userId="55fadb61-f140-4fbb-a278-15aac2f87c6e" providerId="ADAL" clId="{BA6DD8E7-4CF8-4766-9397-1773EA55A77A}" dt="2022-09-07T12:52:14.607" v="146" actId="12"/>
        <pc:sldMkLst>
          <pc:docMk/>
          <pc:sldMk cId="3420127913" sldId="277"/>
        </pc:sldMkLst>
        <pc:spChg chg="mod">
          <ac:chgData name="Jenna Dargon" userId="55fadb61-f140-4fbb-a278-15aac2f87c6e" providerId="ADAL" clId="{BA6DD8E7-4CF8-4766-9397-1773EA55A77A}" dt="2022-09-07T12:52:14.607" v="146" actId="12"/>
          <ac:spMkLst>
            <pc:docMk/>
            <pc:sldMk cId="3420127913" sldId="277"/>
            <ac:spMk id="3" creationId="{A80B7833-9BE4-4EDE-9736-AB0640C620E9}"/>
          </ac:spMkLst>
        </pc:spChg>
      </pc:sldChg>
    </pc:docChg>
  </pc:docChgLst>
  <pc:docChgLst>
    <pc:chgData name="Jenna Dargon" userId="55fadb61-f140-4fbb-a278-15aac2f87c6e" providerId="ADAL" clId="{B1798FC9-2B91-4907-806D-0986A1EE1CBB}"/>
    <pc:docChg chg="modSld">
      <pc:chgData name="Jenna Dargon" userId="55fadb61-f140-4fbb-a278-15aac2f87c6e" providerId="ADAL" clId="{B1798FC9-2B91-4907-806D-0986A1EE1CBB}" dt="2022-10-21T08:20:43.741" v="1" actId="20577"/>
      <pc:docMkLst>
        <pc:docMk/>
      </pc:docMkLst>
      <pc:sldChg chg="modSp mod">
        <pc:chgData name="Jenna Dargon" userId="55fadb61-f140-4fbb-a278-15aac2f87c6e" providerId="ADAL" clId="{B1798FC9-2B91-4907-806D-0986A1EE1CBB}" dt="2022-10-21T08:20:43.741" v="1" actId="20577"/>
        <pc:sldMkLst>
          <pc:docMk/>
          <pc:sldMk cId="0" sldId="256"/>
        </pc:sldMkLst>
        <pc:spChg chg="mod">
          <ac:chgData name="Jenna Dargon" userId="55fadb61-f140-4fbb-a278-15aac2f87c6e" providerId="ADAL" clId="{B1798FC9-2B91-4907-806D-0986A1EE1CBB}" dt="2022-10-21T08:20:43.741" v="1" actId="20577"/>
          <ac:spMkLst>
            <pc:docMk/>
            <pc:sldMk cId="0" sldId="256"/>
            <ac:spMk id="57" creationId="{00000000-0000-0000-0000-000000000000}"/>
          </ac:spMkLst>
        </pc:spChg>
      </pc:sldChg>
    </pc:docChg>
  </pc:docChgLst>
  <pc:docChgLst>
    <pc:chgData name="Mark Thirlwell" userId="48ede7e2-ef25-4679-931d-9434ff5ee92b" providerId="ADAL" clId="{2C24AE9A-C56C-43B4-9955-B81BA89604DF}"/>
    <pc:docChg chg="modSld">
      <pc:chgData name="Mark Thirlwell" userId="48ede7e2-ef25-4679-931d-9434ff5ee92b" providerId="ADAL" clId="{2C24AE9A-C56C-43B4-9955-B81BA89604DF}" dt="2024-12-18T16:50:11.117" v="0" actId="790"/>
      <pc:docMkLst>
        <pc:docMk/>
      </pc:docMkLst>
      <pc:sldChg chg="modSp mod">
        <pc:chgData name="Mark Thirlwell" userId="48ede7e2-ef25-4679-931d-9434ff5ee92b" providerId="ADAL" clId="{2C24AE9A-C56C-43B4-9955-B81BA89604DF}" dt="2024-12-18T16:50:11.117" v="0" actId="790"/>
        <pc:sldMkLst>
          <pc:docMk/>
          <pc:sldMk cId="3420127913" sldId="277"/>
        </pc:sldMkLst>
        <pc:spChg chg="mod">
          <ac:chgData name="Mark Thirlwell" userId="48ede7e2-ef25-4679-931d-9434ff5ee92b" providerId="ADAL" clId="{2C24AE9A-C56C-43B4-9955-B81BA89604DF}" dt="2024-12-18T16:50:11.117" v="0" actId="790"/>
          <ac:spMkLst>
            <pc:docMk/>
            <pc:sldMk cId="3420127913" sldId="277"/>
            <ac:spMk id="3" creationId="{A80B7833-9BE4-4EDE-9736-AB0640C620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54" name="Google Shape;5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37e269f029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90" name="Google Shape;190;g137e269f02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3aeffa655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97" name="Google Shape;197;g13aeffa655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7e269f029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04" name="Google Shape;204;g137e269f029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18" name="Google Shape;21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3aeffa655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3" name="Google Shape;223;g13aeffa655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34d842b1f1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8" name="Google Shape;228;g134d842b1f1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3e815dd1b5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2" name="Google Shape;242;g13e815dd1b5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51" name="Google Shape;25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56" name="Google Shape;25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60" name="Google Shape;6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3e815dd1b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93" name="Google Shape;93;g13e815dd1b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02" name="Google Shape;1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4af375a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12" name="Google Shape;112;g134af375a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37e269f02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26" name="Google Shape;126;g137e269f02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36" name="Google Shape;13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37e269f029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67" name="Google Shape;167;g137e269f02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37e269f029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81" name="Google Shape;181;g137e269f029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lesson">
  <p:cSld name="Next less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30" descr="Rewind with solid fill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30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Next lesson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4317F5-4313-3C1E-1F42-FAADB6CD3AB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">
  <p:cSld name="Section div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3F3FF6-8C3D-4C0B-FA07-9FAD4F12494E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2">
  <p:cSld name="Content 2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7599" cy="68667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FC0429-4272-E835-A450-1C34014F070E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cap">
  <p:cSld name="Recap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137e269f029_0_129"/>
          <p:cNvSpPr txBox="1"/>
          <p:nvPr/>
        </p:nvSpPr>
        <p:spPr>
          <a:xfrm>
            <a:off x="454114" y="1243409"/>
            <a:ext cx="7641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Lesson recap</a:t>
            </a:r>
            <a:endParaRPr sz="32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" name="Google Shape;51;g137e269f029_0_129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er Activity">
  <p:cSld name="Starter Activit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0"/>
          <p:cNvSpPr txBox="1"/>
          <p:nvPr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Starter activity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20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0" descr="Stopwatch 75% with solid fill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ing outcomes">
  <p:cSld name="Learning outcome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1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 txBox="1"/>
          <p:nvPr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What you will learn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">
  <p:cSld name="Activit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3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9;p23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3" descr="Stopwatch 75% with solid fill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eedback">
  <p:cSld name="Feedbac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4" descr="Icon&#10;&#10;Description automatically generated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6619" y="2331583"/>
            <a:ext cx="3379407" cy="335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4" descr="Icon&#10;&#10;Description automatically generated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901" y="4664751"/>
            <a:ext cx="1586249" cy="157653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4"/>
          <p:cNvSpPr txBox="1"/>
          <p:nvPr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 feedback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D8A9F9-C0D3-C97D-FD3A-5F41BFD3055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ess check">
  <p:cSld name="Progress chec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5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Progress check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25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8670" y="918905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cap">
  <p:cSld name="Recap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Lesson recap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26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ome study">
  <p:cSld name="Home stu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27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7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Home study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vious Session">
  <p:cSld name="Previous Sess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Previous lesson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29" descr="Rewind with solid fill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208986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CFFA5F3-C14F-019D-93CF-49C5AA997DE3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1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60B5BD-7210-4A94-EC18-E5727ED46BC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26C50F-2899-D348-D4BC-069B802B1560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6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279">
          <p15:clr>
            <a:srgbClr val="F26B43"/>
          </p15:clr>
        </p15:guide>
        <p15:guide id="3" orient="horz" pos="3952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"/>
          <p:cNvSpPr txBox="1"/>
          <p:nvPr/>
        </p:nvSpPr>
        <p:spPr>
          <a:xfrm>
            <a:off x="923821" y="2032656"/>
            <a:ext cx="71469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Content area 1: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Types of interactive media products and their features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920103" y="5533115"/>
            <a:ext cx="10149704" cy="126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Lesson </a:t>
            </a:r>
            <a:r>
              <a:rPr lang="en-GB" sz="2400" b="1" dirty="0">
                <a:solidFill>
                  <a:srgbClr val="333333"/>
                </a:solidFill>
              </a:rPr>
              <a:t>2</a:t>
            </a: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400" b="1" dirty="0">
                <a:solidFill>
                  <a:srgbClr val="333333"/>
                </a:solidFill>
              </a:rPr>
              <a:t>E</a:t>
            </a: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xploring intellectual property and </a:t>
            </a:r>
            <a:r>
              <a:rPr lang="en-GB" sz="2400" b="1" dirty="0">
                <a:solidFill>
                  <a:srgbClr val="333333"/>
                </a:solidFill>
              </a:rPr>
              <a:t>applied for</a:t>
            </a: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protection</a:t>
            </a:r>
            <a:endParaRPr sz="2400" b="1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NCFE Level 1/2 Technical Award in Interactive Media (603/7005/1)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Version 1.0</a:t>
            </a:r>
            <a:endParaRPr sz="12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37e269f029_0_39"/>
          <p:cNvSpPr txBox="1"/>
          <p:nvPr/>
        </p:nvSpPr>
        <p:spPr>
          <a:xfrm>
            <a:off x="452972" y="1931250"/>
            <a:ext cx="11296200" cy="45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Registered designs are important because:</a:t>
            </a:r>
            <a:br>
              <a:rPr lang="en-GB" sz="2400" dirty="0"/>
            </a:br>
            <a:endParaRPr lang="en-US" sz="2400" dirty="0">
              <a:solidFill>
                <a:schemeClr val="dk1"/>
              </a:solidFill>
            </a:endParaRPr>
          </a:p>
          <a:p>
            <a:pPr marL="457200" marR="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can help protect any aspect of a design or invention, making it easier for a creator to take legal action against copycats or cases of infringement .</a:t>
            </a:r>
            <a:br>
              <a:rPr lang="en-GB" sz="2400" dirty="0"/>
            </a:br>
            <a:endParaRPr sz="2400" dirty="0">
              <a:solidFill>
                <a:schemeClr val="dk1"/>
              </a:solidFill>
            </a:endParaRPr>
          </a:p>
          <a:p>
            <a:pPr marL="457200" marR="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give a creator or organisation the right to make, use, or stock any item incorporating the design in question, giving them a monopoly on the ‘brand’ or line of products or services. </a:t>
            </a:r>
            <a:br>
              <a:rPr lang="en-GB" sz="2400" dirty="0"/>
            </a:br>
            <a:endParaRPr sz="2400" dirty="0">
              <a:solidFill>
                <a:schemeClr val="dk1"/>
              </a:solidFill>
            </a:endParaRPr>
          </a:p>
          <a:p>
            <a:pPr marL="457200" indent="-381000"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provide a creator with a longer</a:t>
            </a:r>
            <a:br>
              <a:rPr lang="en-GB" sz="2400" dirty="0"/>
            </a:br>
            <a:r>
              <a:rPr lang="en-GB" sz="2400" dirty="0">
                <a:solidFill>
                  <a:schemeClr val="dk1"/>
                </a:solidFill>
              </a:rPr>
              <a:t>period of protection compared to other </a:t>
            </a:r>
            <a:br>
              <a:rPr lang="en-GB" sz="2400" dirty="0"/>
            </a:br>
            <a:r>
              <a:rPr lang="en-GB" sz="2400" dirty="0">
                <a:solidFill>
                  <a:schemeClr val="dk1"/>
                </a:solidFill>
              </a:rPr>
              <a:t>IP laws and regulations. 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84" name="Google Shape;184;g137e269f029_0_39"/>
          <p:cNvSpPr txBox="1"/>
          <p:nvPr/>
        </p:nvSpPr>
        <p:spPr>
          <a:xfrm>
            <a:off x="376248" y="1243025"/>
            <a:ext cx="898969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 importance of registered designs</a:t>
            </a:r>
            <a:endParaRPr sz="3200" b="1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g137e269f029_0_39"/>
          <p:cNvSpPr/>
          <p:nvPr/>
        </p:nvSpPr>
        <p:spPr>
          <a:xfrm>
            <a:off x="6867886" y="4762162"/>
            <a:ext cx="4881300" cy="193895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g137e269f029_0_39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9047" y="5232730"/>
            <a:ext cx="640081" cy="640081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137e269f029_0_39"/>
          <p:cNvSpPr txBox="1"/>
          <p:nvPr/>
        </p:nvSpPr>
        <p:spPr>
          <a:xfrm>
            <a:off x="7837528" y="4838149"/>
            <a:ext cx="3901500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Arial"/>
              <a:buNone/>
            </a:pPr>
            <a:r>
              <a:rPr lang="en-GB" sz="2000" dirty="0">
                <a:solidFill>
                  <a:srgbClr val="333333"/>
                </a:solidFill>
              </a:rPr>
              <a:t>Within the UK, design rights last up to five years and can be renewed until a maximum of 25 years of intellectual property protection. </a:t>
            </a:r>
            <a:endParaRPr sz="2000" b="1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37e269f029_0_54"/>
          <p:cNvSpPr txBox="1"/>
          <p:nvPr/>
        </p:nvSpPr>
        <p:spPr>
          <a:xfrm>
            <a:off x="2284200" y="1250275"/>
            <a:ext cx="7173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Spot the difference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g137e269f029_0_54"/>
          <p:cNvSpPr txBox="1"/>
          <p:nvPr/>
        </p:nvSpPr>
        <p:spPr>
          <a:xfrm>
            <a:off x="10103168" y="5908615"/>
            <a:ext cx="1645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05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g137e269f029_0_54"/>
          <p:cNvSpPr txBox="1"/>
          <p:nvPr/>
        </p:nvSpPr>
        <p:spPr>
          <a:xfrm>
            <a:off x="442913" y="1931261"/>
            <a:ext cx="8541600" cy="21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The </a:t>
            </a:r>
            <a:r>
              <a:rPr lang="en-GB" sz="2400" b="1" dirty="0">
                <a:solidFill>
                  <a:schemeClr val="dk1"/>
                </a:solidFill>
              </a:rPr>
              <a:t>Coca Cola bottle</a:t>
            </a:r>
            <a:r>
              <a:rPr lang="en-GB" sz="2400" dirty="0">
                <a:solidFill>
                  <a:schemeClr val="dk1"/>
                </a:solidFill>
              </a:rPr>
              <a:t> was granted registered design rights in Japan recently, compare it to this non-branded alternative and </a:t>
            </a:r>
            <a:r>
              <a:rPr lang="en-GB" sz="2400" b="1" dirty="0">
                <a:solidFill>
                  <a:schemeClr val="dk1"/>
                </a:solidFill>
              </a:rPr>
              <a:t>spot the design features</a:t>
            </a:r>
            <a:r>
              <a:rPr lang="en-GB" sz="2400" dirty="0">
                <a:solidFill>
                  <a:schemeClr val="dk1"/>
                </a:solidFill>
              </a:rPr>
              <a:t> that make this glass bottle so iconic to the brand compared to the alternative placed next to it. 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3aeffa6554_0_21"/>
          <p:cNvSpPr txBox="1"/>
          <p:nvPr/>
        </p:nvSpPr>
        <p:spPr>
          <a:xfrm>
            <a:off x="2284200" y="1250275"/>
            <a:ext cx="7173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Spot the difference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g13aeffa6554_0_21"/>
          <p:cNvSpPr txBox="1"/>
          <p:nvPr/>
        </p:nvSpPr>
        <p:spPr>
          <a:xfrm>
            <a:off x="10103168" y="5908615"/>
            <a:ext cx="1645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05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Two different style of glass bottle">
            <a:extLst>
              <a:ext uri="{FF2B5EF4-FFF2-40B4-BE49-F238E27FC236}">
                <a16:creationId xmlns:a16="http://schemas.microsoft.com/office/drawing/2014/main" id="{E61E21EB-CF90-7C9A-CD85-653B44E1B5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4552" y="1844675"/>
            <a:ext cx="5278516" cy="43926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37e269f029_0_60"/>
          <p:cNvSpPr txBox="1"/>
          <p:nvPr/>
        </p:nvSpPr>
        <p:spPr>
          <a:xfrm>
            <a:off x="376249" y="1090625"/>
            <a:ext cx="7834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Patents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7" name="Google Shape;207;g137e269f029_0_60"/>
          <p:cNvGrpSpPr/>
          <p:nvPr/>
        </p:nvGrpSpPr>
        <p:grpSpPr>
          <a:xfrm>
            <a:off x="6783206" y="4151274"/>
            <a:ext cx="5303683" cy="2215951"/>
            <a:chOff x="5752009" y="3742660"/>
            <a:chExt cx="5303683" cy="2215951"/>
          </a:xfrm>
        </p:grpSpPr>
        <p:sp>
          <p:nvSpPr>
            <p:cNvPr id="208" name="Google Shape;208;g137e269f029_0_60"/>
            <p:cNvSpPr/>
            <p:nvPr/>
          </p:nvSpPr>
          <p:spPr>
            <a:xfrm>
              <a:off x="5752009" y="3742660"/>
              <a:ext cx="5303683" cy="2215951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g137e269f029_0_60"/>
            <p:cNvSpPr txBox="1"/>
            <p:nvPr/>
          </p:nvSpPr>
          <p:spPr>
            <a:xfrm>
              <a:off x="6701764" y="3776747"/>
              <a:ext cx="4171549" cy="21697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Patents:</a:t>
              </a:r>
              <a:endParaRPr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Give the creator of an asset the right to stop others, for a limited period of time, from making, using, or selling the asset (known as an ‘invention’) without permission</a:t>
              </a:r>
              <a:r>
                <a:rPr lang="en-GB" sz="1600" dirty="0">
                  <a:solidFill>
                    <a:schemeClr val="dk1"/>
                  </a:solidFill>
                </a:rPr>
                <a:t>.</a:t>
              </a:r>
              <a:endParaRPr sz="1600" dirty="0">
                <a:solidFill>
                  <a:schemeClr val="dk1"/>
                </a:solidFill>
              </a:endParaRPr>
            </a:p>
          </p:txBody>
        </p:sp>
        <p:pic>
          <p:nvPicPr>
            <p:cNvPr id="210" name="Google Shape;210;g137e269f029_0_60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1" name="Google Shape;211;g137e269f029_0_60"/>
          <p:cNvGrpSpPr/>
          <p:nvPr/>
        </p:nvGrpSpPr>
        <p:grpSpPr>
          <a:xfrm>
            <a:off x="6783206" y="1882948"/>
            <a:ext cx="5227474" cy="2215951"/>
            <a:chOff x="5752010" y="5290455"/>
            <a:chExt cx="5151264" cy="1631535"/>
          </a:xfrm>
        </p:grpSpPr>
        <p:sp>
          <p:nvSpPr>
            <p:cNvPr id="212" name="Google Shape;212;g137e269f029_0_60"/>
            <p:cNvSpPr/>
            <p:nvPr/>
          </p:nvSpPr>
          <p:spPr>
            <a:xfrm>
              <a:off x="5752010" y="5290455"/>
              <a:ext cx="5151264" cy="1631535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g137e269f029_0_60"/>
            <p:cNvSpPr txBox="1"/>
            <p:nvPr/>
          </p:nvSpPr>
          <p:spPr>
            <a:xfrm>
              <a:off x="6662056" y="5397226"/>
              <a:ext cx="4136595" cy="13709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Patents are territorial and confined to a particular geographical area. UK patents will only give the holder rights to stop others from importing the patented products into the UK.</a:t>
              </a:r>
              <a:endParaRPr sz="2000" b="1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14" name="Google Shape;214;g137e269f029_0_60" descr="Icon&#10;&#10;Description automatically generated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2973" y="2111584"/>
            <a:ext cx="640081" cy="640081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137e269f029_0_60"/>
          <p:cNvSpPr txBox="1"/>
          <p:nvPr/>
        </p:nvSpPr>
        <p:spPr>
          <a:xfrm>
            <a:off x="452978" y="1778850"/>
            <a:ext cx="6087900" cy="4764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To receive protective rights and be patentable, new inventions must: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Be new - never have been made public (in the world) in any way.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Involve an inventive step compared to similar inventions in the market. 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A patent is only applicable if it taken against the invention before</a:t>
            </a:r>
            <a:r>
              <a:rPr lang="en-GB" sz="2400" i="1" dirty="0">
                <a:solidFill>
                  <a:schemeClr val="dk1"/>
                </a:solidFill>
              </a:rPr>
              <a:t> </a:t>
            </a:r>
            <a:r>
              <a:rPr lang="en-GB" sz="2400" dirty="0">
                <a:solidFill>
                  <a:schemeClr val="dk1"/>
                </a:solidFill>
              </a:rPr>
              <a:t>it is available in the public domain. 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/>
        </p:nvSpPr>
        <p:spPr>
          <a:xfrm>
            <a:off x="451791" y="1853553"/>
            <a:ext cx="11558400" cy="4653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these sentences: 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​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Applied for protections relate to which three instances of IP regulation: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a. Trademarks, Copyright, Design Right.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b. Design Right, Patents, Trademarks.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c. Registered Designs, Patents, Trademarks.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Trademarks have ______ classifications.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a. 50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b. 45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c. 14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3aeffa6554_0_28"/>
          <p:cNvSpPr txBox="1"/>
          <p:nvPr/>
        </p:nvSpPr>
        <p:spPr>
          <a:xfrm>
            <a:off x="451625" y="1853375"/>
            <a:ext cx="11558400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these sentences: 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​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3. Registered Designs can be renewed for up to ______ years.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 a. 5.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 b. 25.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 c. 50.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4. The trademark symbol is: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a. ™ 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b. © 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c. ®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34d842b1f1_0_68"/>
          <p:cNvSpPr txBox="1"/>
          <p:nvPr/>
        </p:nvSpPr>
        <p:spPr>
          <a:xfrm>
            <a:off x="451791" y="1853553"/>
            <a:ext cx="11558400" cy="301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these sentences: 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GB" sz="2400" dirty="0">
                <a:solidFill>
                  <a:schemeClr val="dk1"/>
                </a:solidFill>
              </a:rPr>
              <a:t>What was granted Registered Design rights in Japan recently?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a. </a:t>
            </a:r>
            <a:r>
              <a:rPr lang="en-GB" sz="2400" dirty="0">
                <a:solidFill>
                  <a:schemeClr val="dk1"/>
                </a:solidFill>
              </a:rPr>
              <a:t>Nike swoosh.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b. </a:t>
            </a:r>
            <a:r>
              <a:rPr lang="en-GB" sz="2400" dirty="0">
                <a:solidFill>
                  <a:schemeClr val="dk1"/>
                </a:solidFill>
              </a:rPr>
              <a:t>Crocs shoe shape.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c. </a:t>
            </a:r>
            <a:r>
              <a:rPr lang="en-GB" sz="2400" dirty="0">
                <a:solidFill>
                  <a:schemeClr val="dk1"/>
                </a:solidFill>
              </a:rPr>
              <a:t>Coca Cola bottle .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"/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now: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6" name="Google Shape;236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862" y="2558900"/>
            <a:ext cx="360000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2"/>
          <p:cNvSpPr txBox="1"/>
          <p:nvPr/>
        </p:nvSpPr>
        <p:spPr>
          <a:xfrm>
            <a:off x="1130427" y="2516550"/>
            <a:ext cx="8081700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Recognise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that businesses / organisations must apply for certain intellectual property rights.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lvl="0"/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Recall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that</a:t>
            </a: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trademarks, registered designs, and patents fall under applied for IP rights.</a:t>
            </a:r>
          </a:p>
          <a:p>
            <a:pPr lvl="0"/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Describe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the Intellectual Property Office and its role in understanding which inventions, products, services are protected under IP regulations.</a:t>
            </a:r>
            <a:endParaRPr sz="2400" b="1" dirty="0">
              <a:solidFill>
                <a:schemeClr val="dk1"/>
              </a:solidFill>
            </a:endParaRPr>
          </a:p>
        </p:txBody>
      </p:sp>
      <p:pic>
        <p:nvPicPr>
          <p:cNvPr id="238" name="Google Shape;238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862" y="3840260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862" y="5083161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3e815dd1b5_0_12"/>
          <p:cNvSpPr txBox="1"/>
          <p:nvPr/>
        </p:nvSpPr>
        <p:spPr>
          <a:xfrm>
            <a:off x="451622" y="1855061"/>
            <a:ext cx="854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Can you now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5" name="Google Shape;245;g13e815dd1b5_0_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561" y="2400590"/>
            <a:ext cx="360000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g13e815dd1b5_0_12"/>
          <p:cNvSpPr txBox="1"/>
          <p:nvPr/>
        </p:nvSpPr>
        <p:spPr>
          <a:xfrm>
            <a:off x="1054225" y="2364150"/>
            <a:ext cx="891360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solidFill>
                  <a:schemeClr val="dk1"/>
                </a:solidFill>
              </a:rPr>
              <a:t>Define</a:t>
            </a:r>
            <a:r>
              <a:rPr lang="en-GB" sz="2400" dirty="0">
                <a:solidFill>
                  <a:schemeClr val="dk1"/>
                </a:solidFill>
              </a:rPr>
              <a:t> what applied for protection is and the importance of applied for protections for a business / organisation.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solidFill>
                  <a:schemeClr val="dk1"/>
                </a:solidFill>
              </a:rPr>
              <a:t>Explain</a:t>
            </a:r>
            <a:r>
              <a:rPr lang="en-GB" sz="2400" dirty="0">
                <a:solidFill>
                  <a:schemeClr val="dk1"/>
                </a:solidFill>
              </a:rPr>
              <a:t> what trademarks, registered designs, and patents are and how they might affect the use of a product in a creative brief or production scenario.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solidFill>
                  <a:schemeClr val="dk1"/>
                </a:solidFill>
              </a:rPr>
              <a:t>Recognise</a:t>
            </a:r>
            <a:r>
              <a:rPr lang="en-GB" sz="2400" dirty="0">
                <a:solidFill>
                  <a:schemeClr val="dk1"/>
                </a:solidFill>
              </a:rPr>
              <a:t> that trademarks, registered designs, and patents are territorial and that a creator needs to consult the relevant office depending on the country in which content is produced. </a:t>
            </a:r>
          </a:p>
        </p:txBody>
      </p:sp>
      <p:pic>
        <p:nvPicPr>
          <p:cNvPr id="247" name="Google Shape;247;g13e815dd1b5_0_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561" y="3500728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13e815dd1b5_0_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561" y="4977361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3"/>
          <p:cNvSpPr txBox="1"/>
          <p:nvPr/>
        </p:nvSpPr>
        <p:spPr>
          <a:xfrm>
            <a:off x="451791" y="1853553"/>
            <a:ext cx="8541600" cy="4007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Research </a:t>
            </a:r>
            <a:r>
              <a:rPr lang="en-GB" sz="2400" dirty="0">
                <a:solidFill>
                  <a:schemeClr val="dk1"/>
                </a:solidFill>
              </a:rPr>
              <a:t>an example of a patent that affects your everyday life: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What is the patent?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When was it registered?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How is this something that you come across in everyday life?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evidence of your research and write a short brief in your workbook</a:t>
            </a:r>
            <a:r>
              <a:rPr lang="en-GB" sz="2400" dirty="0">
                <a:solidFill>
                  <a:schemeClr val="dk1"/>
                </a:solidFill>
              </a:rPr>
              <a:t>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GB" sz="2000" b="1" dirty="0">
                <a:solidFill>
                  <a:srgbClr val="333333"/>
                </a:solidFill>
              </a:rPr>
              <a:t>3</a:t>
            </a: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 txBox="1"/>
          <p:nvPr/>
        </p:nvSpPr>
        <p:spPr>
          <a:xfrm>
            <a:off x="451791" y="1931261"/>
            <a:ext cx="85416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Which brands/products/inventions do you recognise?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Complete the start activity in your workbook.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A VR headset">
            <a:extLst>
              <a:ext uri="{FF2B5EF4-FFF2-40B4-BE49-F238E27FC236}">
                <a16:creationId xmlns:a16="http://schemas.microsoft.com/office/drawing/2014/main" id="{AA17DE93-07A4-A0AD-17A7-5806914031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905" y="4430683"/>
            <a:ext cx="2015231" cy="1806605"/>
          </a:xfrm>
          <a:prstGeom prst="rect">
            <a:avLst/>
          </a:prstGeom>
        </p:spPr>
      </p:pic>
      <p:pic>
        <p:nvPicPr>
          <p:cNvPr id="7" name="Picture 6" descr="Football shirts">
            <a:extLst>
              <a:ext uri="{FF2B5EF4-FFF2-40B4-BE49-F238E27FC236}">
                <a16:creationId xmlns:a16="http://schemas.microsoft.com/office/drawing/2014/main" id="{A3FEFEED-5DCF-52CD-01E9-BC0EE76BC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068" y="4437288"/>
            <a:ext cx="1762419" cy="1800000"/>
          </a:xfrm>
          <a:prstGeom prst="rect">
            <a:avLst/>
          </a:prstGeom>
        </p:spPr>
      </p:pic>
      <p:pic>
        <p:nvPicPr>
          <p:cNvPr id="9" name="Picture 8" descr="A glass bottle ">
            <a:extLst>
              <a:ext uri="{FF2B5EF4-FFF2-40B4-BE49-F238E27FC236}">
                <a16:creationId xmlns:a16="http://schemas.microsoft.com/office/drawing/2014/main" id="{FAA5FDF7-82C8-019D-1B62-C041632C51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212" y="4437288"/>
            <a:ext cx="871262" cy="1800000"/>
          </a:xfrm>
          <a:prstGeom prst="rect">
            <a:avLst/>
          </a:prstGeom>
        </p:spPr>
      </p:pic>
      <p:pic>
        <p:nvPicPr>
          <p:cNvPr id="5" name="Picture 4" descr="Image depicting Bluetooth capabilities">
            <a:extLst>
              <a:ext uri="{FF2B5EF4-FFF2-40B4-BE49-F238E27FC236}">
                <a16:creationId xmlns:a16="http://schemas.microsoft.com/office/drawing/2014/main" id="{F4FF3A8F-17A3-69DE-4222-442C077099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0021" y="4481236"/>
            <a:ext cx="2634079" cy="17560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4"/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Great work!</a:t>
            </a:r>
            <a:endParaRPr sz="2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14"/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Google Shape;260;p14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81188" y="2169000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Recognise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that businesses / organisations must apply for certain intellectual property rights.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Recall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that</a:t>
            </a: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trademarks, registered designs, and patents fall under applied for IP rights.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Describe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the Intellectual Property Office and its role in understanding which inventions, products, services are protected under IP regulations.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3e815dd1b5_0_0"/>
          <p:cNvSpPr txBox="1"/>
          <p:nvPr/>
        </p:nvSpPr>
        <p:spPr>
          <a:xfrm>
            <a:off x="451622" y="1790706"/>
            <a:ext cx="85416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You may also be able to: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13e815dd1b5_0_0"/>
          <p:cNvSpPr txBox="1"/>
          <p:nvPr/>
        </p:nvSpPr>
        <p:spPr>
          <a:xfrm>
            <a:off x="451622" y="2297311"/>
            <a:ext cx="891360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Define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what applied for protection is and the importance of applied for protections for a business / organisation.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Explain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what trademarks, registered designs, and patents are and how they might affect the use of a product in a creative brief or production scenario.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Recognise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that trademarks, registered designs, and patents are territorial and that a creator needs to consult the relevant office depending on the country in which content is produced.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 txBox="1"/>
          <p:nvPr/>
        </p:nvSpPr>
        <p:spPr>
          <a:xfrm>
            <a:off x="452438" y="1243013"/>
            <a:ext cx="8232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Applied for protection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7"/>
          <p:cNvSpPr txBox="1"/>
          <p:nvPr/>
        </p:nvSpPr>
        <p:spPr>
          <a:xfrm>
            <a:off x="452984" y="1855061"/>
            <a:ext cx="8541600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400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creator, it is important </a:t>
            </a:r>
            <a:r>
              <a:rPr lang="en-GB" sz="2400" dirty="0">
                <a:solidFill>
                  <a:schemeClr val="dk1"/>
                </a:solidFill>
              </a:rPr>
              <a:t>to recognise that you need to apply for certain rights to protect your work, inventions, and designs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These rights </a:t>
            </a:r>
            <a:r>
              <a:rPr lang="en-GB" sz="2400" dirty="0">
                <a:solidFill>
                  <a:schemeClr val="dk1"/>
                </a:solidFill>
              </a:rPr>
              <a:t>ensure that your creations will not be used by copycats, or so that you have exclusive rights to them in a competitive market.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These rights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include: 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Trademarks.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Registered Designs.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Patents.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" name="Google Shape;106;p7"/>
          <p:cNvGrpSpPr/>
          <p:nvPr/>
        </p:nvGrpSpPr>
        <p:grpSpPr>
          <a:xfrm>
            <a:off x="6770280" y="3636128"/>
            <a:ext cx="4881155" cy="2826816"/>
            <a:chOff x="5752010" y="3742660"/>
            <a:chExt cx="4881155" cy="2826816"/>
          </a:xfrm>
        </p:grpSpPr>
        <p:sp>
          <p:nvSpPr>
            <p:cNvPr id="107" name="Google Shape;107;p7"/>
            <p:cNvSpPr/>
            <p:nvPr/>
          </p:nvSpPr>
          <p:spPr>
            <a:xfrm>
              <a:off x="5752010" y="3742660"/>
              <a:ext cx="4881155" cy="2826816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7"/>
            <p:cNvSpPr txBox="1"/>
            <p:nvPr/>
          </p:nvSpPr>
          <p:spPr>
            <a:xfrm>
              <a:off x="6659714" y="3924900"/>
              <a:ext cx="3893400" cy="25545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Applied for protection</a:t>
              </a:r>
              <a:br>
                <a:rPr lang="en-GB" sz="2000" dirty="0">
                  <a:solidFill>
                    <a:schemeClr val="dk1"/>
                  </a:solidFill>
                </a:rPr>
              </a:br>
              <a:r>
                <a:rPr lang="en-GB" sz="2000" dirty="0">
                  <a:solidFill>
                    <a:schemeClr val="dk1"/>
                  </a:solidFill>
                </a:rPr>
                <a:t>Legal protection that is </a:t>
              </a:r>
              <a:r>
                <a:rPr lang="en-GB" sz="2000" b="1" dirty="0">
                  <a:solidFill>
                    <a:schemeClr val="dk1"/>
                  </a:solidFill>
                </a:rPr>
                <a:t>not</a:t>
              </a:r>
              <a:r>
                <a:rPr lang="en-GB" sz="2000" i="1" dirty="0">
                  <a:solidFill>
                    <a:schemeClr val="dk1"/>
                  </a:solidFill>
                </a:rPr>
                <a:t> </a:t>
              </a:r>
              <a:r>
                <a:rPr lang="en-GB" sz="2000" dirty="0">
                  <a:solidFill>
                    <a:schemeClr val="dk1"/>
                  </a:solidFill>
                </a:rPr>
                <a:t>automatically extended to assets such as a design or graphic image, but that must be applied for through official venues such as the Intellectual Property Office (IPO).</a:t>
              </a:r>
              <a:endParaRPr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p7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34af375add_0_0"/>
          <p:cNvSpPr txBox="1"/>
          <p:nvPr/>
        </p:nvSpPr>
        <p:spPr>
          <a:xfrm>
            <a:off x="452978" y="1931250"/>
            <a:ext cx="6087900" cy="3951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Trademarks are exclusive, protective rights that can be taken out against many ‘classes’, such as: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191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Product names.</a:t>
            </a:r>
            <a:endParaRPr sz="2400" dirty="0">
              <a:solidFill>
                <a:schemeClr val="dk1"/>
              </a:solidFill>
            </a:endParaRPr>
          </a:p>
          <a:p>
            <a:pPr marL="4191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Logos.</a:t>
            </a:r>
            <a:endParaRPr sz="2400" dirty="0">
              <a:solidFill>
                <a:schemeClr val="dk1"/>
              </a:solidFill>
            </a:endParaRPr>
          </a:p>
          <a:p>
            <a:pPr marL="4191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Colours.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A trademark is upheld for 10 years before it must be reapplied for. 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15" name="Google Shape;115;g134af375add_0_0"/>
          <p:cNvSpPr txBox="1"/>
          <p:nvPr/>
        </p:nvSpPr>
        <p:spPr>
          <a:xfrm>
            <a:off x="376249" y="1243025"/>
            <a:ext cx="7834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Trademarks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6" name="Google Shape;116;g134af375add_0_0"/>
          <p:cNvGrpSpPr/>
          <p:nvPr/>
        </p:nvGrpSpPr>
        <p:grpSpPr>
          <a:xfrm>
            <a:off x="6620777" y="3692786"/>
            <a:ext cx="5293056" cy="2541900"/>
            <a:chOff x="5424955" y="4056770"/>
            <a:chExt cx="5293056" cy="2541900"/>
          </a:xfrm>
        </p:grpSpPr>
        <p:sp>
          <p:nvSpPr>
            <p:cNvPr id="117" name="Google Shape;117;g134af375add_0_0"/>
            <p:cNvSpPr/>
            <p:nvPr/>
          </p:nvSpPr>
          <p:spPr>
            <a:xfrm>
              <a:off x="5424955" y="4056770"/>
              <a:ext cx="5293056" cy="25419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g134af375add_0_0"/>
            <p:cNvSpPr txBox="1"/>
            <p:nvPr/>
          </p:nvSpPr>
          <p:spPr>
            <a:xfrm>
              <a:off x="6721599" y="4074943"/>
              <a:ext cx="3901500" cy="25237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Trademarks:</a:t>
              </a:r>
              <a:endParaRPr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A type of intellectual property distinguished by a recognisable sign, design, or expression that identifies the product or service as being from a particular source and distinguishes it from others</a:t>
              </a:r>
              <a:endParaRPr sz="2000" b="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9" name="Google Shape;119;g134af375add_0_0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67277" y="4242945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37e269f029_0_15"/>
          <p:cNvSpPr txBox="1"/>
          <p:nvPr/>
        </p:nvSpPr>
        <p:spPr>
          <a:xfrm>
            <a:off x="452972" y="1931250"/>
            <a:ext cx="11296200" cy="41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The importance of trademarks: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establish recognisable brands that consumers can trust in a busy and crowded market. 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encourage brands to uphold standards of service or the quality of their goods consistently to the benefits of their consumers.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They prevent copycats or infringement 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on works, encouraging innovation 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in the marketplace.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129" name="Google Shape;129;g137e269f029_0_15"/>
          <p:cNvSpPr txBox="1"/>
          <p:nvPr/>
        </p:nvSpPr>
        <p:spPr>
          <a:xfrm>
            <a:off x="376249" y="1243025"/>
            <a:ext cx="7834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Trademarks (cont.)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0" name="Google Shape;130;g137e269f029_0_15"/>
          <p:cNvGrpSpPr/>
          <p:nvPr/>
        </p:nvGrpSpPr>
        <p:grpSpPr>
          <a:xfrm>
            <a:off x="6867925" y="5107923"/>
            <a:ext cx="4881300" cy="1335654"/>
            <a:chOff x="5752010" y="5290456"/>
            <a:chExt cx="4881300" cy="983400"/>
          </a:xfrm>
        </p:grpSpPr>
        <p:sp>
          <p:nvSpPr>
            <p:cNvPr id="131" name="Google Shape;131;g137e269f029_0_15"/>
            <p:cNvSpPr/>
            <p:nvPr/>
          </p:nvSpPr>
          <p:spPr>
            <a:xfrm>
              <a:off x="5752010" y="5290456"/>
              <a:ext cx="4881300" cy="983400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g137e269f029_0_15"/>
            <p:cNvSpPr txBox="1"/>
            <p:nvPr/>
          </p:nvSpPr>
          <p:spPr>
            <a:xfrm>
              <a:off x="6662057" y="5359544"/>
              <a:ext cx="3901500" cy="747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000" dirty="0">
                  <a:solidFill>
                    <a:srgbClr val="333333"/>
                  </a:solidFill>
                </a:rPr>
                <a:t>Did you know there are 45 trademark classifications in total? Visit the IPO website!</a:t>
              </a:r>
              <a:endParaRPr sz="200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33" name="Google Shape;133;g137e269f029_0_15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8138" y="5294934"/>
            <a:ext cx="640081" cy="640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"/>
          <p:cNvSpPr txBox="1"/>
          <p:nvPr/>
        </p:nvSpPr>
        <p:spPr>
          <a:xfrm>
            <a:off x="2284200" y="1250275"/>
            <a:ext cx="7173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1: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Identifying trademarks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9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05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9"/>
          <p:cNvSpPr txBox="1"/>
          <p:nvPr/>
        </p:nvSpPr>
        <p:spPr>
          <a:xfrm>
            <a:off x="451791" y="1931261"/>
            <a:ext cx="85416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Can you identify which trademark applies to the items listed in the workbook? 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endParaRPr lang="en-GB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-GB" sz="2400" dirty="0">
                <a:solidFill>
                  <a:schemeClr val="dk1"/>
                </a:solidFill>
              </a:rPr>
              <a:t>Are they </a:t>
            </a:r>
            <a:r>
              <a:rPr lang="en-GB" sz="2400" b="1" dirty="0">
                <a:solidFill>
                  <a:schemeClr val="dk1"/>
                </a:solidFill>
              </a:rPr>
              <a:t>brand</a:t>
            </a:r>
            <a:r>
              <a:rPr lang="en-GB" sz="2400" dirty="0">
                <a:solidFill>
                  <a:schemeClr val="dk1"/>
                </a:solidFill>
              </a:rPr>
              <a:t>, </a:t>
            </a:r>
            <a:r>
              <a:rPr lang="en-GB" sz="2400" b="1" dirty="0">
                <a:solidFill>
                  <a:schemeClr val="dk1"/>
                </a:solidFill>
              </a:rPr>
              <a:t>product name </a:t>
            </a:r>
            <a:r>
              <a:rPr lang="en-GB" sz="2400" dirty="0">
                <a:solidFill>
                  <a:schemeClr val="dk1"/>
                </a:solidFill>
              </a:rPr>
              <a:t>or </a:t>
            </a:r>
            <a:r>
              <a:rPr lang="en-GB" sz="2400" b="1" dirty="0">
                <a:solidFill>
                  <a:schemeClr val="dk1"/>
                </a:solidFill>
              </a:rPr>
              <a:t>symbol trademarks</a:t>
            </a:r>
            <a:r>
              <a:rPr lang="en-GB" sz="2400" dirty="0">
                <a:solidFill>
                  <a:schemeClr val="dk1"/>
                </a:solidFill>
              </a:rPr>
              <a:t>?</a:t>
            </a:r>
            <a:endParaRPr sz="240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37e269f029_0_26"/>
          <p:cNvSpPr txBox="1"/>
          <p:nvPr/>
        </p:nvSpPr>
        <p:spPr>
          <a:xfrm>
            <a:off x="376249" y="1090625"/>
            <a:ext cx="7834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Registered designs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g137e269f029_0_26"/>
          <p:cNvGrpSpPr/>
          <p:nvPr/>
        </p:nvGrpSpPr>
        <p:grpSpPr>
          <a:xfrm>
            <a:off x="6867933" y="3742660"/>
            <a:ext cx="4881300" cy="2541900"/>
            <a:chOff x="5752010" y="3742660"/>
            <a:chExt cx="4881300" cy="2541900"/>
          </a:xfrm>
        </p:grpSpPr>
        <p:sp>
          <p:nvSpPr>
            <p:cNvPr id="171" name="Google Shape;171;g137e269f029_0_26"/>
            <p:cNvSpPr/>
            <p:nvPr/>
          </p:nvSpPr>
          <p:spPr>
            <a:xfrm>
              <a:off x="5752010" y="3742660"/>
              <a:ext cx="4881300" cy="25419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g137e269f029_0_26"/>
            <p:cNvSpPr txBox="1"/>
            <p:nvPr/>
          </p:nvSpPr>
          <p:spPr>
            <a:xfrm>
              <a:off x="6632468" y="3873318"/>
              <a:ext cx="4000834" cy="228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1800" b="1" dirty="0">
                  <a:solidFill>
                    <a:srgbClr val="333333"/>
                  </a:solidFill>
                </a:rPr>
                <a:t>Registered designs:</a:t>
              </a:r>
              <a:endParaRPr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1800" dirty="0">
                  <a:solidFill>
                    <a:schemeClr val="dk1"/>
                  </a:solidFill>
                </a:rPr>
                <a:t>Exclusive rights for the production and selling of an invention. This can apply to the appearance, the whole, or a part of a product, from the lines, contours, colours, shape, texture and materials of a product or its design.</a:t>
              </a:r>
              <a:endParaRPr sz="1800" b="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73" name="Google Shape;173;g137e269f029_0_26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4" name="Google Shape;174;g137e269f029_0_26"/>
          <p:cNvGrpSpPr/>
          <p:nvPr/>
        </p:nvGrpSpPr>
        <p:grpSpPr>
          <a:xfrm>
            <a:off x="6782540" y="2145865"/>
            <a:ext cx="4966685" cy="1402115"/>
            <a:chOff x="5666625" y="5241524"/>
            <a:chExt cx="4966685" cy="1032333"/>
          </a:xfrm>
        </p:grpSpPr>
        <p:sp>
          <p:nvSpPr>
            <p:cNvPr id="175" name="Google Shape;175;g137e269f029_0_26"/>
            <p:cNvSpPr/>
            <p:nvPr/>
          </p:nvSpPr>
          <p:spPr>
            <a:xfrm>
              <a:off x="5666625" y="5241525"/>
              <a:ext cx="4966685" cy="1032332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g137e269f029_0_26"/>
            <p:cNvSpPr txBox="1"/>
            <p:nvPr/>
          </p:nvSpPr>
          <p:spPr>
            <a:xfrm>
              <a:off x="6632476" y="5241524"/>
              <a:ext cx="3965957" cy="9063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1800" dirty="0">
                  <a:solidFill>
                    <a:srgbClr val="333333"/>
                  </a:solidFill>
                </a:rPr>
                <a:t>Within the UK, design rights last up to five years and can be renewed until a maximum of 25 years of intellectual property protection</a:t>
              </a:r>
              <a:r>
                <a:rPr lang="en-GB" sz="2000" dirty="0">
                  <a:solidFill>
                    <a:srgbClr val="333333"/>
                  </a:solidFill>
                </a:rPr>
                <a:t>. </a:t>
              </a:r>
              <a:endParaRPr sz="2000" b="1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77" name="Google Shape;177;g137e269f029_0_26" descr="Icon&#10;&#10;Description automatically generated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8978" y="2375988"/>
            <a:ext cx="640081" cy="64008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137e269f029_0_26"/>
          <p:cNvSpPr txBox="1"/>
          <p:nvPr/>
        </p:nvSpPr>
        <p:spPr>
          <a:xfrm>
            <a:off x="452978" y="1778850"/>
            <a:ext cx="6087900" cy="4764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Registered designs are very exclusive rights to the production and sale of something.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To qualify the item must: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Be new or substantially different from similar items.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Appear original. 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Not be offensive. </a:t>
            </a: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dirty="0">
                <a:solidFill>
                  <a:schemeClr val="dk1"/>
                </a:solidFill>
              </a:rPr>
              <a:t>Not featuring certain protected flags and / or national emblems (such as the Olympic rings).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TITLE SCREEN" val="MOV0gyLz"/>
  <p:tag name="ARTICULATE_SLIDE_COUNT" val="20"/>
  <p:tag name="ARTICULATE_DESIGN_ID_FEATURE SCREENS" val="g9gec3x5"/>
  <p:tag name="ARTICULATE_DESIGN_ID_CONTENT SCREENS" val="kt1PdhWP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eature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23a673d0-6c97-4602-af76-52d498a4d789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1A1B8D4C-3033-44B6-89B7-626F670EE5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CFBFC5-437D-48C1-8FE1-ABFFCF7F19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272CE4-F235-428C-80F6-34173FE7917F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sharepoint/v3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23a673d0-6c97-4602-af76-52d498a4d789"/>
    <ds:schemaRef ds:uri="8a220d04-cd4c-4a42-a0ef-10d364ba1cb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1304</Words>
  <Application>Microsoft Office PowerPoint</Application>
  <PresentationFormat>Widescreen</PresentationFormat>
  <Paragraphs>114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Mark Thirlwell</cp:lastModifiedBy>
  <cp:revision>1</cp:revision>
  <dcterms:created xsi:type="dcterms:W3CDTF">2021-11-10T12:13:40Z</dcterms:created>
  <dcterms:modified xsi:type="dcterms:W3CDTF">2024-12-18T16:50:17Z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7E72BA91-585A-488C-981B-FDED3AED28F6</vt:lpwstr>
  </property>
  <property fmtid="{D5CDD505-2E9C-101B-9397-08002B2CF9AE}" pid="12" name="ArticulatePath">
    <vt:lpwstr>https://ncfeorguk-my.sharepoint.com/personal/trangpham_ncfe_org_uk/Documents/TEMP/Interactive Media Content Area 1/IM CA1 Lesson 02 v1.0</vt:lpwstr>
  </property>
</Properties>
</file>