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4.xml" ContentType="application/vnd.openxmlformats-officedocument.theme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  <p:sldMasterId id="2147483650" r:id="rId5"/>
    <p:sldMasterId id="2147483660" r:id="rId6"/>
  </p:sldMasterIdLst>
  <p:notesMasterIdLst>
    <p:notesMasterId r:id="rId28"/>
  </p:notesMasterIdLst>
  <p:sldIdLst>
    <p:sldId id="256" r:id="rId7"/>
    <p:sldId id="257" r:id="rId8"/>
    <p:sldId id="258" r:id="rId9"/>
    <p:sldId id="260" r:id="rId10"/>
    <p:sldId id="261" r:id="rId11"/>
    <p:sldId id="262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3" r:id="rId26"/>
    <p:sldId id="284" r:id="rId27"/>
  </p:sldIdLst>
  <p:sldSz cx="12192000" cy="6858000"/>
  <p:notesSz cx="6858000" cy="9144000"/>
  <p:custDataLst>
    <p:tags r:id="rId29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7" roundtripDataSignature="AMtx7mhOpNCb/ZVZSibOEZiF22lr/VHZD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8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42" Type="http://schemas.microsoft.com/office/2016/11/relationships/changesInfo" Target="changesInfos/changesInfo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gs" Target="tags/tag1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7" Type="http://customschemas.google.com/relationships/presentationmetadata" Target="metadata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nessa Mongey" userId="S::vanessamongey@ncfe.org.uk::10ff5935-b405-410e-8639-ec0d20fef139" providerId="AD" clId="Web-{191735DA-50DD-EBB2-81FE-1EE792DBD6E6}"/>
    <pc:docChg chg="modSld">
      <pc:chgData name="Vanessa Mongey" userId="S::vanessamongey@ncfe.org.uk::10ff5935-b405-410e-8639-ec0d20fef139" providerId="AD" clId="Web-{191735DA-50DD-EBB2-81FE-1EE792DBD6E6}" dt="2022-07-26T14:13:35.520" v="69" actId="20577"/>
      <pc:docMkLst>
        <pc:docMk/>
      </pc:docMkLst>
      <pc:sldChg chg="delSp modSp">
        <pc:chgData name="Vanessa Mongey" userId="S::vanessamongey@ncfe.org.uk::10ff5935-b405-410e-8639-ec0d20fef139" providerId="AD" clId="Web-{191735DA-50DD-EBB2-81FE-1EE792DBD6E6}" dt="2022-07-26T14:13:35.520" v="69" actId="20577"/>
        <pc:sldMkLst>
          <pc:docMk/>
          <pc:sldMk cId="0" sldId="258"/>
        </pc:sldMkLst>
        <pc:spChg chg="mod">
          <ac:chgData name="Vanessa Mongey" userId="S::vanessamongey@ncfe.org.uk::10ff5935-b405-410e-8639-ec0d20fef139" providerId="AD" clId="Web-{191735DA-50DD-EBB2-81FE-1EE792DBD6E6}" dt="2022-07-26T14:13:35.520" v="69" actId="20577"/>
          <ac:spMkLst>
            <pc:docMk/>
            <pc:sldMk cId="0" sldId="258"/>
            <ac:spMk id="66" creationId="{00000000-0000-0000-0000-000000000000}"/>
          </ac:spMkLst>
        </pc:spChg>
        <pc:picChg chg="del">
          <ac:chgData name="Vanessa Mongey" userId="S::vanessamongey@ncfe.org.uk::10ff5935-b405-410e-8639-ec0d20fef139" providerId="AD" clId="Web-{191735DA-50DD-EBB2-81FE-1EE792DBD6E6}" dt="2022-07-26T14:11:26.922" v="3"/>
          <ac:picMkLst>
            <pc:docMk/>
            <pc:sldMk cId="0" sldId="258"/>
            <ac:picMk id="65" creationId="{00000000-0000-0000-0000-000000000000}"/>
          </ac:picMkLst>
        </pc:picChg>
        <pc:picChg chg="del">
          <ac:chgData name="Vanessa Mongey" userId="S::vanessamongey@ncfe.org.uk::10ff5935-b405-410e-8639-ec0d20fef139" providerId="AD" clId="Web-{191735DA-50DD-EBB2-81FE-1EE792DBD6E6}" dt="2022-07-26T14:11:28.187" v="4"/>
          <ac:picMkLst>
            <pc:docMk/>
            <pc:sldMk cId="0" sldId="258"/>
            <ac:picMk id="67" creationId="{00000000-0000-0000-0000-000000000000}"/>
          </ac:picMkLst>
        </pc:picChg>
        <pc:picChg chg="del">
          <ac:chgData name="Vanessa Mongey" userId="S::vanessamongey@ncfe.org.uk::10ff5935-b405-410e-8639-ec0d20fef139" providerId="AD" clId="Web-{191735DA-50DD-EBB2-81FE-1EE792DBD6E6}" dt="2022-07-26T14:11:28.906" v="5"/>
          <ac:picMkLst>
            <pc:docMk/>
            <pc:sldMk cId="0" sldId="258"/>
            <ac:picMk id="68" creationId="{00000000-0000-0000-0000-000000000000}"/>
          </ac:picMkLst>
        </pc:picChg>
      </pc:sldChg>
    </pc:docChg>
  </pc:docChgLst>
  <pc:docChgLst>
    <pc:chgData name="Laura Sleeman" userId="02fb0ba4-373b-41b1-9639-1757c10d6bd5" providerId="ADAL" clId="{02EB4AB9-1EF8-467E-A859-63E891643B2A}"/>
    <pc:docChg chg="modSld">
      <pc:chgData name="Laura Sleeman" userId="02fb0ba4-373b-41b1-9639-1757c10d6bd5" providerId="ADAL" clId="{02EB4AB9-1EF8-467E-A859-63E891643B2A}" dt="2022-08-26T08:11:21.740" v="6" actId="20577"/>
      <pc:docMkLst>
        <pc:docMk/>
      </pc:docMkLst>
      <pc:sldChg chg="modSp mod">
        <pc:chgData name="Laura Sleeman" userId="02fb0ba4-373b-41b1-9639-1757c10d6bd5" providerId="ADAL" clId="{02EB4AB9-1EF8-467E-A859-63E891643B2A}" dt="2022-08-26T07:56:35.932" v="0" actId="1076"/>
        <pc:sldMkLst>
          <pc:docMk/>
          <pc:sldMk cId="0" sldId="256"/>
        </pc:sldMkLst>
        <pc:spChg chg="mod">
          <ac:chgData name="Laura Sleeman" userId="02fb0ba4-373b-41b1-9639-1757c10d6bd5" providerId="ADAL" clId="{02EB4AB9-1EF8-467E-A859-63E891643B2A}" dt="2022-08-26T07:56:35.932" v="0" actId="1076"/>
          <ac:spMkLst>
            <pc:docMk/>
            <pc:sldMk cId="0" sldId="256"/>
            <ac:spMk id="54" creationId="{00000000-0000-0000-0000-000000000000}"/>
          </ac:spMkLst>
        </pc:spChg>
      </pc:sldChg>
      <pc:sldChg chg="modSp mod">
        <pc:chgData name="Laura Sleeman" userId="02fb0ba4-373b-41b1-9639-1757c10d6bd5" providerId="ADAL" clId="{02EB4AB9-1EF8-467E-A859-63E891643B2A}" dt="2022-08-26T08:10:29.930" v="2" actId="14100"/>
        <pc:sldMkLst>
          <pc:docMk/>
          <pc:sldMk cId="0" sldId="258"/>
        </pc:sldMkLst>
        <pc:spChg chg="mod">
          <ac:chgData name="Laura Sleeman" userId="02fb0ba4-373b-41b1-9639-1757c10d6bd5" providerId="ADAL" clId="{02EB4AB9-1EF8-467E-A859-63E891643B2A}" dt="2022-08-26T08:10:29.930" v="2" actId="14100"/>
          <ac:spMkLst>
            <pc:docMk/>
            <pc:sldMk cId="0" sldId="258"/>
            <ac:spMk id="5" creationId="{C175F41F-075C-B26D-0A22-0F2972020809}"/>
          </ac:spMkLst>
        </pc:spChg>
      </pc:sldChg>
      <pc:sldChg chg="modSp mod">
        <pc:chgData name="Laura Sleeman" userId="02fb0ba4-373b-41b1-9639-1757c10d6bd5" providerId="ADAL" clId="{02EB4AB9-1EF8-467E-A859-63E891643B2A}" dt="2022-08-26T08:11:21.740" v="6" actId="20577"/>
        <pc:sldMkLst>
          <pc:docMk/>
          <pc:sldMk cId="0" sldId="260"/>
        </pc:sldMkLst>
        <pc:spChg chg="mod">
          <ac:chgData name="Laura Sleeman" userId="02fb0ba4-373b-41b1-9639-1757c10d6bd5" providerId="ADAL" clId="{02EB4AB9-1EF8-467E-A859-63E891643B2A}" dt="2022-08-26T08:11:21.740" v="6" actId="20577"/>
          <ac:spMkLst>
            <pc:docMk/>
            <pc:sldMk cId="0" sldId="260"/>
            <ac:spMk id="84" creationId="{00000000-0000-0000-0000-000000000000}"/>
          </ac:spMkLst>
        </pc:spChg>
      </pc:sldChg>
    </pc:docChg>
  </pc:docChgLst>
  <pc:docChgLst>
    <pc:chgData name="Vanessa Mongey" userId="S::vanessamongey@ncfe.org.uk::10ff5935-b405-410e-8639-ec0d20fef139" providerId="AD" clId="Web-{25BCC3B0-94E5-AD95-0D5F-065B986A2FE7}"/>
    <pc:docChg chg="modSld">
      <pc:chgData name="Vanessa Mongey" userId="S::vanessamongey@ncfe.org.uk::10ff5935-b405-410e-8639-ec0d20fef139" providerId="AD" clId="Web-{25BCC3B0-94E5-AD95-0D5F-065B986A2FE7}" dt="2022-07-26T14:51:19.885" v="20" actId="20577"/>
      <pc:docMkLst>
        <pc:docMk/>
      </pc:docMkLst>
      <pc:sldChg chg="modSp">
        <pc:chgData name="Vanessa Mongey" userId="S::vanessamongey@ncfe.org.uk::10ff5935-b405-410e-8639-ec0d20fef139" providerId="AD" clId="Web-{25BCC3B0-94E5-AD95-0D5F-065B986A2FE7}" dt="2022-07-26T14:51:19.885" v="20" actId="20577"/>
        <pc:sldMkLst>
          <pc:docMk/>
          <pc:sldMk cId="0" sldId="258"/>
        </pc:sldMkLst>
        <pc:spChg chg="mod">
          <ac:chgData name="Vanessa Mongey" userId="S::vanessamongey@ncfe.org.uk::10ff5935-b405-410e-8639-ec0d20fef139" providerId="AD" clId="Web-{25BCC3B0-94E5-AD95-0D5F-065B986A2FE7}" dt="2022-07-26T14:51:14.432" v="18" actId="20577"/>
          <ac:spMkLst>
            <pc:docMk/>
            <pc:sldMk cId="0" sldId="258"/>
            <ac:spMk id="66" creationId="{00000000-0000-0000-0000-000000000000}"/>
          </ac:spMkLst>
        </pc:spChg>
        <pc:spChg chg="mod">
          <ac:chgData name="Vanessa Mongey" userId="S::vanessamongey@ncfe.org.uk::10ff5935-b405-410e-8639-ec0d20fef139" providerId="AD" clId="Web-{25BCC3B0-94E5-AD95-0D5F-065B986A2FE7}" dt="2022-07-26T14:51:19.885" v="20" actId="20577"/>
          <ac:spMkLst>
            <pc:docMk/>
            <pc:sldMk cId="0" sldId="258"/>
            <ac:spMk id="69" creationId="{00000000-0000-0000-0000-000000000000}"/>
          </ac:spMkLst>
        </pc:spChg>
      </pc:sldChg>
    </pc:docChg>
  </pc:docChgLst>
  <pc:docChgLst>
    <pc:chgData name="Vanessa Mongey" userId="10ff5935-b405-410e-8639-ec0d20fef139" providerId="ADAL" clId="{1725212F-F887-45C5-B505-8D2CE4E2E2ED}"/>
    <pc:docChg chg="undo redo custSel addSld delSld modSld">
      <pc:chgData name="Vanessa Mongey" userId="10ff5935-b405-410e-8639-ec0d20fef139" providerId="ADAL" clId="{1725212F-F887-45C5-B505-8D2CE4E2E2ED}" dt="2022-08-24T14:17:40.885" v="604" actId="962"/>
      <pc:docMkLst>
        <pc:docMk/>
      </pc:docMkLst>
      <pc:sldChg chg="modSp mod">
        <pc:chgData name="Vanessa Mongey" userId="10ff5935-b405-410e-8639-ec0d20fef139" providerId="ADAL" clId="{1725212F-F887-45C5-B505-8D2CE4E2E2ED}" dt="2022-08-24T13:50:49.054" v="8" actId="6549"/>
        <pc:sldMkLst>
          <pc:docMk/>
          <pc:sldMk cId="0" sldId="256"/>
        </pc:sldMkLst>
        <pc:spChg chg="mod">
          <ac:chgData name="Vanessa Mongey" userId="10ff5935-b405-410e-8639-ec0d20fef139" providerId="ADAL" clId="{1725212F-F887-45C5-B505-8D2CE4E2E2ED}" dt="2022-08-24T13:50:49.054" v="8" actId="6549"/>
          <ac:spMkLst>
            <pc:docMk/>
            <pc:sldMk cId="0" sldId="256"/>
            <ac:spMk id="54" creationId="{00000000-0000-0000-0000-000000000000}"/>
          </ac:spMkLst>
        </pc:spChg>
      </pc:sldChg>
      <pc:sldChg chg="addSp delSp modSp mod">
        <pc:chgData name="Vanessa Mongey" userId="10ff5935-b405-410e-8639-ec0d20fef139" providerId="ADAL" clId="{1725212F-F887-45C5-B505-8D2CE4E2E2ED}" dt="2022-08-24T13:56:44.054" v="65" actId="14100"/>
        <pc:sldMkLst>
          <pc:docMk/>
          <pc:sldMk cId="0" sldId="258"/>
        </pc:sldMkLst>
        <pc:spChg chg="add del mod">
          <ac:chgData name="Vanessa Mongey" userId="10ff5935-b405-410e-8639-ec0d20fef139" providerId="ADAL" clId="{1725212F-F887-45C5-B505-8D2CE4E2E2ED}" dt="2022-08-24T13:52:45.948" v="32"/>
          <ac:spMkLst>
            <pc:docMk/>
            <pc:sldMk cId="0" sldId="258"/>
            <ac:spMk id="4" creationId="{BD349409-480C-306B-8286-AEE86A340003}"/>
          </ac:spMkLst>
        </pc:spChg>
        <pc:spChg chg="add mod">
          <ac:chgData name="Vanessa Mongey" userId="10ff5935-b405-410e-8639-ec0d20fef139" providerId="ADAL" clId="{1725212F-F887-45C5-B505-8D2CE4E2E2ED}" dt="2022-08-24T13:56:44.054" v="65" actId="14100"/>
          <ac:spMkLst>
            <pc:docMk/>
            <pc:sldMk cId="0" sldId="258"/>
            <ac:spMk id="5" creationId="{C175F41F-075C-B26D-0A22-0F2972020809}"/>
          </ac:spMkLst>
        </pc:spChg>
        <pc:spChg chg="del mod">
          <ac:chgData name="Vanessa Mongey" userId="10ff5935-b405-410e-8639-ec0d20fef139" providerId="ADAL" clId="{1725212F-F887-45C5-B505-8D2CE4E2E2ED}" dt="2022-08-24T13:52:41.190" v="28"/>
          <ac:spMkLst>
            <pc:docMk/>
            <pc:sldMk cId="0" sldId="258"/>
            <ac:spMk id="66" creationId="{00000000-0000-0000-0000-000000000000}"/>
          </ac:spMkLst>
        </pc:spChg>
        <pc:spChg chg="del">
          <ac:chgData name="Vanessa Mongey" userId="10ff5935-b405-410e-8639-ec0d20fef139" providerId="ADAL" clId="{1725212F-F887-45C5-B505-8D2CE4E2E2ED}" dt="2022-08-24T13:52:35.573" v="25" actId="478"/>
          <ac:spMkLst>
            <pc:docMk/>
            <pc:sldMk cId="0" sldId="258"/>
            <ac:spMk id="69" creationId="{00000000-0000-0000-0000-000000000000}"/>
          </ac:spMkLst>
        </pc:spChg>
      </pc:sldChg>
      <pc:sldChg chg="del">
        <pc:chgData name="Vanessa Mongey" userId="10ff5935-b405-410e-8639-ec0d20fef139" providerId="ADAL" clId="{1725212F-F887-45C5-B505-8D2CE4E2E2ED}" dt="2022-08-24T13:57:06.959" v="66" actId="47"/>
        <pc:sldMkLst>
          <pc:docMk/>
          <pc:sldMk cId="0" sldId="259"/>
        </pc:sldMkLst>
      </pc:sldChg>
      <pc:sldChg chg="modSp mod">
        <pc:chgData name="Vanessa Mongey" userId="10ff5935-b405-410e-8639-ec0d20fef139" providerId="ADAL" clId="{1725212F-F887-45C5-B505-8D2CE4E2E2ED}" dt="2022-08-24T13:57:51.372" v="92" actId="14100"/>
        <pc:sldMkLst>
          <pc:docMk/>
          <pc:sldMk cId="0" sldId="260"/>
        </pc:sldMkLst>
        <pc:spChg chg="mod">
          <ac:chgData name="Vanessa Mongey" userId="10ff5935-b405-410e-8639-ec0d20fef139" providerId="ADAL" clId="{1725212F-F887-45C5-B505-8D2CE4E2E2ED}" dt="2022-08-24T13:57:16.966" v="67" actId="6549"/>
          <ac:spMkLst>
            <pc:docMk/>
            <pc:sldMk cId="0" sldId="260"/>
            <ac:spMk id="84" creationId="{00000000-0000-0000-0000-000000000000}"/>
          </ac:spMkLst>
        </pc:spChg>
        <pc:spChg chg="mod">
          <ac:chgData name="Vanessa Mongey" userId="10ff5935-b405-410e-8639-ec0d20fef139" providerId="ADAL" clId="{1725212F-F887-45C5-B505-8D2CE4E2E2ED}" dt="2022-08-24T13:57:51.372" v="92" actId="14100"/>
          <ac:spMkLst>
            <pc:docMk/>
            <pc:sldMk cId="0" sldId="260"/>
            <ac:spMk id="86" creationId="{00000000-0000-0000-0000-000000000000}"/>
          </ac:spMkLst>
        </pc:spChg>
        <pc:spChg chg="mod">
          <ac:chgData name="Vanessa Mongey" userId="10ff5935-b405-410e-8639-ec0d20fef139" providerId="ADAL" clId="{1725212F-F887-45C5-B505-8D2CE4E2E2ED}" dt="2022-08-24T13:57:47.798" v="91" actId="20577"/>
          <ac:spMkLst>
            <pc:docMk/>
            <pc:sldMk cId="0" sldId="260"/>
            <ac:spMk id="87" creationId="{00000000-0000-0000-0000-000000000000}"/>
          </ac:spMkLst>
        </pc:spChg>
        <pc:picChg chg="mod">
          <ac:chgData name="Vanessa Mongey" userId="10ff5935-b405-410e-8639-ec0d20fef139" providerId="ADAL" clId="{1725212F-F887-45C5-B505-8D2CE4E2E2ED}" dt="2022-08-24T13:57:29.099" v="70" actId="1076"/>
          <ac:picMkLst>
            <pc:docMk/>
            <pc:sldMk cId="0" sldId="260"/>
            <ac:picMk id="88" creationId="{00000000-0000-0000-0000-000000000000}"/>
          </ac:picMkLst>
        </pc:picChg>
      </pc:sldChg>
      <pc:sldChg chg="modSp mod">
        <pc:chgData name="Vanessa Mongey" userId="10ff5935-b405-410e-8639-ec0d20fef139" providerId="ADAL" clId="{1725212F-F887-45C5-B505-8D2CE4E2E2ED}" dt="2022-08-24T13:58:46.644" v="98" actId="14100"/>
        <pc:sldMkLst>
          <pc:docMk/>
          <pc:sldMk cId="0" sldId="261"/>
        </pc:sldMkLst>
        <pc:spChg chg="mod">
          <ac:chgData name="Vanessa Mongey" userId="10ff5935-b405-410e-8639-ec0d20fef139" providerId="ADAL" clId="{1725212F-F887-45C5-B505-8D2CE4E2E2ED}" dt="2022-08-24T13:58:32.221" v="96" actId="20577"/>
          <ac:spMkLst>
            <pc:docMk/>
            <pc:sldMk cId="0" sldId="261"/>
            <ac:spMk id="93" creationId="{00000000-0000-0000-0000-000000000000}"/>
          </ac:spMkLst>
        </pc:spChg>
        <pc:spChg chg="mod">
          <ac:chgData name="Vanessa Mongey" userId="10ff5935-b405-410e-8639-ec0d20fef139" providerId="ADAL" clId="{1725212F-F887-45C5-B505-8D2CE4E2E2ED}" dt="2022-08-24T13:58:46.644" v="98" actId="14100"/>
          <ac:spMkLst>
            <pc:docMk/>
            <pc:sldMk cId="0" sldId="261"/>
            <ac:spMk id="96" creationId="{00000000-0000-0000-0000-000000000000}"/>
          </ac:spMkLst>
        </pc:spChg>
        <pc:spChg chg="mod">
          <ac:chgData name="Vanessa Mongey" userId="10ff5935-b405-410e-8639-ec0d20fef139" providerId="ADAL" clId="{1725212F-F887-45C5-B505-8D2CE4E2E2ED}" dt="2022-08-24T13:58:41.457" v="97" actId="6549"/>
          <ac:spMkLst>
            <pc:docMk/>
            <pc:sldMk cId="0" sldId="261"/>
            <ac:spMk id="97" creationId="{00000000-0000-0000-0000-000000000000}"/>
          </ac:spMkLst>
        </pc:spChg>
      </pc:sldChg>
      <pc:sldChg chg="addSp delSp modSp mod">
        <pc:chgData name="Vanessa Mongey" userId="10ff5935-b405-410e-8639-ec0d20fef139" providerId="ADAL" clId="{1725212F-F887-45C5-B505-8D2CE4E2E2ED}" dt="2022-08-24T14:00:54.269" v="212" actId="14100"/>
        <pc:sldMkLst>
          <pc:docMk/>
          <pc:sldMk cId="0" sldId="262"/>
        </pc:sldMkLst>
        <pc:spChg chg="add mod">
          <ac:chgData name="Vanessa Mongey" userId="10ff5935-b405-410e-8639-ec0d20fef139" providerId="ADAL" clId="{1725212F-F887-45C5-B505-8D2CE4E2E2ED}" dt="2022-08-24T14:00:54.269" v="212" actId="14100"/>
          <ac:spMkLst>
            <pc:docMk/>
            <pc:sldMk cId="0" sldId="262"/>
            <ac:spMk id="2" creationId="{5BC69C4F-8700-6CB2-E24D-A1F23D3D3222}"/>
          </ac:spMkLst>
        </pc:spChg>
        <pc:picChg chg="add del">
          <ac:chgData name="Vanessa Mongey" userId="10ff5935-b405-410e-8639-ec0d20fef139" providerId="ADAL" clId="{1725212F-F887-45C5-B505-8D2CE4E2E2ED}" dt="2022-08-24T13:59:48.110" v="110" actId="478"/>
          <ac:picMkLst>
            <pc:docMk/>
            <pc:sldMk cId="0" sldId="262"/>
            <ac:picMk id="110" creationId="{00000000-0000-0000-0000-000000000000}"/>
          </ac:picMkLst>
        </pc:picChg>
      </pc:sldChg>
      <pc:sldChg chg="modSp mod">
        <pc:chgData name="Vanessa Mongey" userId="10ff5935-b405-410e-8639-ec0d20fef139" providerId="ADAL" clId="{1725212F-F887-45C5-B505-8D2CE4E2E2ED}" dt="2022-08-24T14:02:06.726" v="228" actId="6549"/>
        <pc:sldMkLst>
          <pc:docMk/>
          <pc:sldMk cId="0" sldId="270"/>
        </pc:sldMkLst>
        <pc:spChg chg="mod">
          <ac:chgData name="Vanessa Mongey" userId="10ff5935-b405-410e-8639-ec0d20fef139" providerId="ADAL" clId="{1725212F-F887-45C5-B505-8D2CE4E2E2ED}" dt="2022-08-24T14:01:20.049" v="214" actId="207"/>
          <ac:spMkLst>
            <pc:docMk/>
            <pc:sldMk cId="0" sldId="270"/>
            <ac:spMk id="161" creationId="{00000000-0000-0000-0000-000000000000}"/>
          </ac:spMkLst>
        </pc:spChg>
        <pc:spChg chg="mod">
          <ac:chgData name="Vanessa Mongey" userId="10ff5935-b405-410e-8639-ec0d20fef139" providerId="ADAL" clId="{1725212F-F887-45C5-B505-8D2CE4E2E2ED}" dt="2022-08-24T14:01:33.249" v="216" actId="6549"/>
          <ac:spMkLst>
            <pc:docMk/>
            <pc:sldMk cId="0" sldId="270"/>
            <ac:spMk id="162" creationId="{00000000-0000-0000-0000-000000000000}"/>
          </ac:spMkLst>
        </pc:spChg>
        <pc:spChg chg="mod">
          <ac:chgData name="Vanessa Mongey" userId="10ff5935-b405-410e-8639-ec0d20fef139" providerId="ADAL" clId="{1725212F-F887-45C5-B505-8D2CE4E2E2ED}" dt="2022-08-24T14:01:49.109" v="220" actId="14100"/>
          <ac:spMkLst>
            <pc:docMk/>
            <pc:sldMk cId="0" sldId="270"/>
            <ac:spMk id="164" creationId="{00000000-0000-0000-0000-000000000000}"/>
          </ac:spMkLst>
        </pc:spChg>
        <pc:spChg chg="mod">
          <ac:chgData name="Vanessa Mongey" userId="10ff5935-b405-410e-8639-ec0d20fef139" providerId="ADAL" clId="{1725212F-F887-45C5-B505-8D2CE4E2E2ED}" dt="2022-08-24T14:02:06.726" v="228" actId="6549"/>
          <ac:spMkLst>
            <pc:docMk/>
            <pc:sldMk cId="0" sldId="270"/>
            <ac:spMk id="165" creationId="{00000000-0000-0000-0000-000000000000}"/>
          </ac:spMkLst>
        </pc:spChg>
      </pc:sldChg>
      <pc:sldChg chg="delSp modSp mod">
        <pc:chgData name="Vanessa Mongey" userId="10ff5935-b405-410e-8639-ec0d20fef139" providerId="ADAL" clId="{1725212F-F887-45C5-B505-8D2CE4E2E2ED}" dt="2022-08-24T14:04:51.342" v="266" actId="1076"/>
        <pc:sldMkLst>
          <pc:docMk/>
          <pc:sldMk cId="0" sldId="272"/>
        </pc:sldMkLst>
        <pc:spChg chg="mod">
          <ac:chgData name="Vanessa Mongey" userId="10ff5935-b405-410e-8639-ec0d20fef139" providerId="ADAL" clId="{1725212F-F887-45C5-B505-8D2CE4E2E2ED}" dt="2022-08-24T14:04:17.045" v="258" actId="1076"/>
          <ac:spMkLst>
            <pc:docMk/>
            <pc:sldMk cId="0" sldId="272"/>
            <ac:spMk id="189" creationId="{00000000-0000-0000-0000-000000000000}"/>
          </ac:spMkLst>
        </pc:spChg>
        <pc:spChg chg="mod">
          <ac:chgData name="Vanessa Mongey" userId="10ff5935-b405-410e-8639-ec0d20fef139" providerId="ADAL" clId="{1725212F-F887-45C5-B505-8D2CE4E2E2ED}" dt="2022-08-24T14:04:47.845" v="265" actId="14100"/>
          <ac:spMkLst>
            <pc:docMk/>
            <pc:sldMk cId="0" sldId="272"/>
            <ac:spMk id="191" creationId="{00000000-0000-0000-0000-000000000000}"/>
          </ac:spMkLst>
        </pc:spChg>
        <pc:spChg chg="mod">
          <ac:chgData name="Vanessa Mongey" userId="10ff5935-b405-410e-8639-ec0d20fef139" providerId="ADAL" clId="{1725212F-F887-45C5-B505-8D2CE4E2E2ED}" dt="2022-08-24T14:04:41.230" v="263" actId="14100"/>
          <ac:spMkLst>
            <pc:docMk/>
            <pc:sldMk cId="0" sldId="272"/>
            <ac:spMk id="192" creationId="{00000000-0000-0000-0000-000000000000}"/>
          </ac:spMkLst>
        </pc:spChg>
        <pc:spChg chg="mod">
          <ac:chgData name="Vanessa Mongey" userId="10ff5935-b405-410e-8639-ec0d20fef139" providerId="ADAL" clId="{1725212F-F887-45C5-B505-8D2CE4E2E2ED}" dt="2022-08-24T14:04:19.590" v="259" actId="1076"/>
          <ac:spMkLst>
            <pc:docMk/>
            <pc:sldMk cId="0" sldId="272"/>
            <ac:spMk id="194" creationId="{00000000-0000-0000-0000-000000000000}"/>
          </ac:spMkLst>
        </pc:spChg>
        <pc:grpChg chg="mod">
          <ac:chgData name="Vanessa Mongey" userId="10ff5935-b405-410e-8639-ec0d20fef139" providerId="ADAL" clId="{1725212F-F887-45C5-B505-8D2CE4E2E2ED}" dt="2022-08-24T14:04:51.342" v="266" actId="1076"/>
          <ac:grpSpMkLst>
            <pc:docMk/>
            <pc:sldMk cId="0" sldId="272"/>
            <ac:grpSpMk id="190" creationId="{00000000-0000-0000-0000-000000000000}"/>
          </ac:grpSpMkLst>
        </pc:grpChg>
        <pc:picChg chg="del">
          <ac:chgData name="Vanessa Mongey" userId="10ff5935-b405-410e-8639-ec0d20fef139" providerId="ADAL" clId="{1725212F-F887-45C5-B505-8D2CE4E2E2ED}" dt="2022-08-24T14:03:27.160" v="229" actId="478"/>
          <ac:picMkLst>
            <pc:docMk/>
            <pc:sldMk cId="0" sldId="272"/>
            <ac:picMk id="195" creationId="{00000000-0000-0000-0000-000000000000}"/>
          </ac:picMkLst>
        </pc:picChg>
        <pc:picChg chg="del">
          <ac:chgData name="Vanessa Mongey" userId="10ff5935-b405-410e-8639-ec0d20fef139" providerId="ADAL" clId="{1725212F-F887-45C5-B505-8D2CE4E2E2ED}" dt="2022-08-24T14:03:29.799" v="230" actId="478"/>
          <ac:picMkLst>
            <pc:docMk/>
            <pc:sldMk cId="0" sldId="272"/>
            <ac:picMk id="196" creationId="{00000000-0000-0000-0000-000000000000}"/>
          </ac:picMkLst>
        </pc:picChg>
      </pc:sldChg>
      <pc:sldChg chg="modSp mod">
        <pc:chgData name="Vanessa Mongey" userId="10ff5935-b405-410e-8639-ec0d20fef139" providerId="ADAL" clId="{1725212F-F887-45C5-B505-8D2CE4E2E2ED}" dt="2022-08-24T14:05:13.375" v="271" actId="14100"/>
        <pc:sldMkLst>
          <pc:docMk/>
          <pc:sldMk cId="0" sldId="273"/>
        </pc:sldMkLst>
        <pc:spChg chg="mod">
          <ac:chgData name="Vanessa Mongey" userId="10ff5935-b405-410e-8639-ec0d20fef139" providerId="ADAL" clId="{1725212F-F887-45C5-B505-8D2CE4E2E2ED}" dt="2022-08-24T14:05:13.375" v="271" actId="14100"/>
          <ac:spMkLst>
            <pc:docMk/>
            <pc:sldMk cId="0" sldId="273"/>
            <ac:spMk id="203" creationId="{00000000-0000-0000-0000-000000000000}"/>
          </ac:spMkLst>
        </pc:spChg>
        <pc:spChg chg="mod">
          <ac:chgData name="Vanessa Mongey" userId="10ff5935-b405-410e-8639-ec0d20fef139" providerId="ADAL" clId="{1725212F-F887-45C5-B505-8D2CE4E2E2ED}" dt="2022-08-24T14:05:09.499" v="270" actId="255"/>
          <ac:spMkLst>
            <pc:docMk/>
            <pc:sldMk cId="0" sldId="273"/>
            <ac:spMk id="204" creationId="{00000000-0000-0000-0000-000000000000}"/>
          </ac:spMkLst>
        </pc:spChg>
      </pc:sldChg>
      <pc:sldChg chg="modSp mod">
        <pc:chgData name="Vanessa Mongey" userId="10ff5935-b405-410e-8639-ec0d20fef139" providerId="ADAL" clId="{1725212F-F887-45C5-B505-8D2CE4E2E2ED}" dt="2022-08-24T14:05:44.673" v="286" actId="20577"/>
        <pc:sldMkLst>
          <pc:docMk/>
          <pc:sldMk cId="0" sldId="274"/>
        </pc:sldMkLst>
        <pc:spChg chg="mod">
          <ac:chgData name="Vanessa Mongey" userId="10ff5935-b405-410e-8639-ec0d20fef139" providerId="ADAL" clId="{1725212F-F887-45C5-B505-8D2CE4E2E2ED}" dt="2022-08-24T14:05:44.673" v="286" actId="20577"/>
          <ac:spMkLst>
            <pc:docMk/>
            <pc:sldMk cId="0" sldId="274"/>
            <ac:spMk id="212" creationId="{00000000-0000-0000-0000-000000000000}"/>
          </ac:spMkLst>
        </pc:spChg>
      </pc:sldChg>
      <pc:sldChg chg="addSp delSp modSp mod">
        <pc:chgData name="Vanessa Mongey" userId="10ff5935-b405-410e-8639-ec0d20fef139" providerId="ADAL" clId="{1725212F-F887-45C5-B505-8D2CE4E2E2ED}" dt="2022-08-24T14:17:40.885" v="604" actId="962"/>
        <pc:sldMkLst>
          <pc:docMk/>
          <pc:sldMk cId="0" sldId="275"/>
        </pc:sldMkLst>
        <pc:spChg chg="mod">
          <ac:chgData name="Vanessa Mongey" userId="10ff5935-b405-410e-8639-ec0d20fef139" providerId="ADAL" clId="{1725212F-F887-45C5-B505-8D2CE4E2E2ED}" dt="2022-08-24T14:06:24.071" v="288" actId="14100"/>
          <ac:spMkLst>
            <pc:docMk/>
            <pc:sldMk cId="0" sldId="275"/>
            <ac:spMk id="222" creationId="{00000000-0000-0000-0000-000000000000}"/>
          </ac:spMkLst>
        </pc:spChg>
        <pc:spChg chg="mod">
          <ac:chgData name="Vanessa Mongey" userId="10ff5935-b405-410e-8639-ec0d20fef139" providerId="ADAL" clId="{1725212F-F887-45C5-B505-8D2CE4E2E2ED}" dt="2022-08-24T14:08:36.129" v="298" actId="114"/>
          <ac:spMkLst>
            <pc:docMk/>
            <pc:sldMk cId="0" sldId="275"/>
            <ac:spMk id="225" creationId="{00000000-0000-0000-0000-000000000000}"/>
          </ac:spMkLst>
        </pc:spChg>
        <pc:picChg chg="add mod modCrop">
          <ac:chgData name="Vanessa Mongey" userId="10ff5935-b405-410e-8639-ec0d20fef139" providerId="ADAL" clId="{1725212F-F887-45C5-B505-8D2CE4E2E2ED}" dt="2022-08-24T14:17:40.885" v="604" actId="962"/>
          <ac:picMkLst>
            <pc:docMk/>
            <pc:sldMk cId="0" sldId="275"/>
            <ac:picMk id="7" creationId="{AB891299-BE16-CD1D-9480-4F23FB14C484}"/>
          </ac:picMkLst>
        </pc:picChg>
        <pc:picChg chg="del">
          <ac:chgData name="Vanessa Mongey" userId="10ff5935-b405-410e-8639-ec0d20fef139" providerId="ADAL" clId="{1725212F-F887-45C5-B505-8D2CE4E2E2ED}" dt="2022-08-24T14:06:33.744" v="290" actId="478"/>
          <ac:picMkLst>
            <pc:docMk/>
            <pc:sldMk cId="0" sldId="275"/>
            <ac:picMk id="221" creationId="{00000000-0000-0000-0000-000000000000}"/>
          </ac:picMkLst>
        </pc:picChg>
      </pc:sldChg>
      <pc:sldChg chg="modSp mod">
        <pc:chgData name="Vanessa Mongey" userId="10ff5935-b405-410e-8639-ec0d20fef139" providerId="ADAL" clId="{1725212F-F887-45C5-B505-8D2CE4E2E2ED}" dt="2022-08-24T14:08:54.090" v="302" actId="6549"/>
        <pc:sldMkLst>
          <pc:docMk/>
          <pc:sldMk cId="0" sldId="276"/>
        </pc:sldMkLst>
        <pc:spChg chg="mod">
          <ac:chgData name="Vanessa Mongey" userId="10ff5935-b405-410e-8639-ec0d20fef139" providerId="ADAL" clId="{1725212F-F887-45C5-B505-8D2CE4E2E2ED}" dt="2022-08-24T14:08:44.327" v="300" actId="14100"/>
          <ac:spMkLst>
            <pc:docMk/>
            <pc:sldMk cId="0" sldId="276"/>
            <ac:spMk id="230" creationId="{00000000-0000-0000-0000-000000000000}"/>
          </ac:spMkLst>
        </pc:spChg>
        <pc:spChg chg="mod">
          <ac:chgData name="Vanessa Mongey" userId="10ff5935-b405-410e-8639-ec0d20fef139" providerId="ADAL" clId="{1725212F-F887-45C5-B505-8D2CE4E2E2ED}" dt="2022-08-24T14:08:54.090" v="302" actId="6549"/>
          <ac:spMkLst>
            <pc:docMk/>
            <pc:sldMk cId="0" sldId="276"/>
            <ac:spMk id="233" creationId="{00000000-0000-0000-0000-000000000000}"/>
          </ac:spMkLst>
        </pc:spChg>
      </pc:sldChg>
      <pc:sldChg chg="modSp mod">
        <pc:chgData name="Vanessa Mongey" userId="10ff5935-b405-410e-8639-ec0d20fef139" providerId="ADAL" clId="{1725212F-F887-45C5-B505-8D2CE4E2E2ED}" dt="2022-08-24T14:09:50.281" v="311" actId="20577"/>
        <pc:sldMkLst>
          <pc:docMk/>
          <pc:sldMk cId="0" sldId="278"/>
        </pc:sldMkLst>
        <pc:spChg chg="mod">
          <ac:chgData name="Vanessa Mongey" userId="10ff5935-b405-410e-8639-ec0d20fef139" providerId="ADAL" clId="{1725212F-F887-45C5-B505-8D2CE4E2E2ED}" dt="2022-08-24T14:09:50.281" v="311" actId="20577"/>
          <ac:spMkLst>
            <pc:docMk/>
            <pc:sldMk cId="0" sldId="278"/>
            <ac:spMk id="243" creationId="{00000000-0000-0000-0000-000000000000}"/>
          </ac:spMkLst>
        </pc:spChg>
      </pc:sldChg>
      <pc:sldChg chg="modSp mod">
        <pc:chgData name="Vanessa Mongey" userId="10ff5935-b405-410e-8639-ec0d20fef139" providerId="ADAL" clId="{1725212F-F887-45C5-B505-8D2CE4E2E2ED}" dt="2022-08-24T14:10:26.183" v="331" actId="20577"/>
        <pc:sldMkLst>
          <pc:docMk/>
          <pc:sldMk cId="0" sldId="279"/>
        </pc:sldMkLst>
        <pc:spChg chg="mod">
          <ac:chgData name="Vanessa Mongey" userId="10ff5935-b405-410e-8639-ec0d20fef139" providerId="ADAL" clId="{1725212F-F887-45C5-B505-8D2CE4E2E2ED}" dt="2022-08-24T14:10:26.183" v="331" actId="20577"/>
          <ac:spMkLst>
            <pc:docMk/>
            <pc:sldMk cId="0" sldId="279"/>
            <ac:spMk id="248" creationId="{00000000-0000-0000-0000-000000000000}"/>
          </ac:spMkLst>
        </pc:spChg>
      </pc:sldChg>
      <pc:sldChg chg="modSp mod">
        <pc:chgData name="Vanessa Mongey" userId="10ff5935-b405-410e-8639-ec0d20fef139" providerId="ADAL" clId="{1725212F-F887-45C5-B505-8D2CE4E2E2ED}" dt="2022-08-24T14:11:56.468" v="349" actId="20577"/>
        <pc:sldMkLst>
          <pc:docMk/>
          <pc:sldMk cId="0" sldId="280"/>
        </pc:sldMkLst>
        <pc:spChg chg="mod">
          <ac:chgData name="Vanessa Mongey" userId="10ff5935-b405-410e-8639-ec0d20fef139" providerId="ADAL" clId="{1725212F-F887-45C5-B505-8D2CE4E2E2ED}" dt="2022-08-24T14:11:56.468" v="349" actId="20577"/>
          <ac:spMkLst>
            <pc:docMk/>
            <pc:sldMk cId="0" sldId="280"/>
            <ac:spMk id="253" creationId="{00000000-0000-0000-0000-000000000000}"/>
          </ac:spMkLst>
        </pc:spChg>
      </pc:sldChg>
      <pc:sldChg chg="addSp modSp mod">
        <pc:chgData name="Vanessa Mongey" userId="10ff5935-b405-410e-8639-ec0d20fef139" providerId="ADAL" clId="{1725212F-F887-45C5-B505-8D2CE4E2E2ED}" dt="2022-08-24T14:16:18.699" v="411" actId="1076"/>
        <pc:sldMkLst>
          <pc:docMk/>
          <pc:sldMk cId="0" sldId="281"/>
        </pc:sldMkLst>
        <pc:spChg chg="mod">
          <ac:chgData name="Vanessa Mongey" userId="10ff5935-b405-410e-8639-ec0d20fef139" providerId="ADAL" clId="{1725212F-F887-45C5-B505-8D2CE4E2E2ED}" dt="2022-08-24T14:16:13.347" v="410" actId="1076"/>
          <ac:spMkLst>
            <pc:docMk/>
            <pc:sldMk cId="0" sldId="281"/>
            <ac:spMk id="258" creationId="{00000000-0000-0000-0000-000000000000}"/>
          </ac:spMkLst>
        </pc:spChg>
        <pc:spChg chg="mod">
          <ac:chgData name="Vanessa Mongey" userId="10ff5935-b405-410e-8639-ec0d20fef139" providerId="ADAL" clId="{1725212F-F887-45C5-B505-8D2CE4E2E2ED}" dt="2022-08-24T14:16:18.699" v="411" actId="1076"/>
          <ac:spMkLst>
            <pc:docMk/>
            <pc:sldMk cId="0" sldId="281"/>
            <ac:spMk id="260" creationId="{00000000-0000-0000-0000-000000000000}"/>
          </ac:spMkLst>
        </pc:spChg>
        <pc:picChg chg="add mod">
          <ac:chgData name="Vanessa Mongey" userId="10ff5935-b405-410e-8639-ec0d20fef139" providerId="ADAL" clId="{1725212F-F887-45C5-B505-8D2CE4E2E2ED}" dt="2022-08-24T14:15:52.411" v="407" actId="1076"/>
          <ac:picMkLst>
            <pc:docMk/>
            <pc:sldMk cId="0" sldId="281"/>
            <ac:picMk id="7" creationId="{D1A6BEC3-CF56-B2DF-98F7-1C1EB5A701BC}"/>
          </ac:picMkLst>
        </pc:picChg>
        <pc:picChg chg="add mod">
          <ac:chgData name="Vanessa Mongey" userId="10ff5935-b405-410e-8639-ec0d20fef139" providerId="ADAL" clId="{1725212F-F887-45C5-B505-8D2CE4E2E2ED}" dt="2022-08-24T14:15:59.739" v="408" actId="1076"/>
          <ac:picMkLst>
            <pc:docMk/>
            <pc:sldMk cId="0" sldId="281"/>
            <ac:picMk id="8" creationId="{A99EE9A7-E595-75C6-7C36-7DB0BC6D65B6}"/>
          </ac:picMkLst>
        </pc:picChg>
        <pc:picChg chg="add mod">
          <ac:chgData name="Vanessa Mongey" userId="10ff5935-b405-410e-8639-ec0d20fef139" providerId="ADAL" clId="{1725212F-F887-45C5-B505-8D2CE4E2E2ED}" dt="2022-08-24T14:15:43.987" v="402" actId="1076"/>
          <ac:picMkLst>
            <pc:docMk/>
            <pc:sldMk cId="0" sldId="281"/>
            <ac:picMk id="9" creationId="{4A5274D2-FBB4-7D0B-57B1-23303F461649}"/>
          </ac:picMkLst>
        </pc:picChg>
        <pc:picChg chg="mod">
          <ac:chgData name="Vanessa Mongey" userId="10ff5935-b405-410e-8639-ec0d20fef139" providerId="ADAL" clId="{1725212F-F887-45C5-B505-8D2CE4E2E2ED}" dt="2022-08-24T14:13:33.343" v="378" actId="1076"/>
          <ac:picMkLst>
            <pc:docMk/>
            <pc:sldMk cId="0" sldId="281"/>
            <ac:picMk id="259" creationId="{00000000-0000-0000-0000-000000000000}"/>
          </ac:picMkLst>
        </pc:picChg>
        <pc:picChg chg="mod">
          <ac:chgData name="Vanessa Mongey" userId="10ff5935-b405-410e-8639-ec0d20fef139" providerId="ADAL" clId="{1725212F-F887-45C5-B505-8D2CE4E2E2ED}" dt="2022-08-24T14:15:48.500" v="404" actId="1076"/>
          <ac:picMkLst>
            <pc:docMk/>
            <pc:sldMk cId="0" sldId="281"/>
            <ac:picMk id="261" creationId="{00000000-0000-0000-0000-000000000000}"/>
          </ac:picMkLst>
        </pc:picChg>
        <pc:picChg chg="mod">
          <ac:chgData name="Vanessa Mongey" userId="10ff5935-b405-410e-8639-ec0d20fef139" providerId="ADAL" clId="{1725212F-F887-45C5-B505-8D2CE4E2E2ED}" dt="2022-08-24T14:15:51.387" v="406" actId="1076"/>
          <ac:picMkLst>
            <pc:docMk/>
            <pc:sldMk cId="0" sldId="281"/>
            <ac:picMk id="262" creationId="{00000000-0000-0000-0000-000000000000}"/>
          </ac:picMkLst>
        </pc:picChg>
      </pc:sldChg>
      <pc:sldChg chg="del">
        <pc:chgData name="Vanessa Mongey" userId="10ff5935-b405-410e-8639-ec0d20fef139" providerId="ADAL" clId="{1725212F-F887-45C5-B505-8D2CE4E2E2ED}" dt="2022-08-24T14:14:06.756" v="389" actId="47"/>
        <pc:sldMkLst>
          <pc:docMk/>
          <pc:sldMk cId="0" sldId="282"/>
        </pc:sldMkLst>
      </pc:sldChg>
      <pc:sldChg chg="modSp mod">
        <pc:chgData name="Vanessa Mongey" userId="10ff5935-b405-410e-8639-ec0d20fef139" providerId="ADAL" clId="{1725212F-F887-45C5-B505-8D2CE4E2E2ED}" dt="2022-08-24T14:16:38.109" v="416" actId="113"/>
        <pc:sldMkLst>
          <pc:docMk/>
          <pc:sldMk cId="0" sldId="283"/>
        </pc:sldMkLst>
        <pc:spChg chg="mod">
          <ac:chgData name="Vanessa Mongey" userId="10ff5935-b405-410e-8639-ec0d20fef139" providerId="ADAL" clId="{1725212F-F887-45C5-B505-8D2CE4E2E2ED}" dt="2022-08-24T14:16:38.109" v="416" actId="113"/>
          <ac:spMkLst>
            <pc:docMk/>
            <pc:sldMk cId="0" sldId="283"/>
            <ac:spMk id="276" creationId="{00000000-0000-0000-0000-000000000000}"/>
          </ac:spMkLst>
        </pc:spChg>
      </pc:sldChg>
      <pc:sldChg chg="addSp delSp modSp new del mod">
        <pc:chgData name="Vanessa Mongey" userId="10ff5935-b405-410e-8639-ec0d20fef139" providerId="ADAL" clId="{1725212F-F887-45C5-B505-8D2CE4E2E2ED}" dt="2022-08-24T13:59:40.064" v="108" actId="680"/>
        <pc:sldMkLst>
          <pc:docMk/>
          <pc:sldMk cId="1528520201" sldId="285"/>
        </pc:sldMkLst>
        <pc:spChg chg="add del mod">
          <ac:chgData name="Vanessa Mongey" userId="10ff5935-b405-410e-8639-ec0d20fef139" providerId="ADAL" clId="{1725212F-F887-45C5-B505-8D2CE4E2E2ED}" dt="2022-08-24T13:59:36.199" v="105" actId="22"/>
          <ac:spMkLst>
            <pc:docMk/>
            <pc:sldMk cId="1528520201" sldId="285"/>
            <ac:spMk id="4" creationId="{BFAC98C4-D382-8DD9-7542-EBE6C424F733}"/>
          </ac:spMkLst>
        </pc:spChg>
        <pc:picChg chg="add del mod">
          <ac:chgData name="Vanessa Mongey" userId="10ff5935-b405-410e-8639-ec0d20fef139" providerId="ADAL" clId="{1725212F-F887-45C5-B505-8D2CE4E2E2ED}" dt="2022-08-24T13:59:36.670" v="106"/>
          <ac:picMkLst>
            <pc:docMk/>
            <pc:sldMk cId="1528520201" sldId="285"/>
            <ac:picMk id="2" creationId="{C7252B3D-4344-2392-85C2-05ECF8859325}"/>
          </ac:picMkLst>
        </pc:picChg>
      </pc:sldChg>
      <pc:sldChg chg="add">
        <pc:chgData name="Vanessa Mongey" userId="10ff5935-b405-410e-8639-ec0d20fef139" providerId="ADAL" clId="{1725212F-F887-45C5-B505-8D2CE4E2E2ED}" dt="2022-08-24T13:59:43.486" v="109"/>
        <pc:sldMkLst>
          <pc:docMk/>
          <pc:sldMk cId="2563418837" sldId="285"/>
        </pc:sldMkLst>
      </pc:sldChg>
    </pc:docChg>
  </pc:docChgLst>
  <pc:docChgLst>
    <pc:chgData name="Trang Pham" userId="74f8ac01-2515-4145-98b5-f12dce5e2aef" providerId="ADAL" clId="{8ED482DC-9684-4879-8D65-FB17618DD81E}"/>
    <pc:docChg chg="modMainMaster">
      <pc:chgData name="Trang Pham" userId="74f8ac01-2515-4145-98b5-f12dce5e2aef" providerId="ADAL" clId="{8ED482DC-9684-4879-8D65-FB17618DD81E}" dt="2024-12-16T14:00:30.332" v="6"/>
      <pc:docMkLst>
        <pc:docMk/>
      </pc:docMkLst>
      <pc:sldMasterChg chg="addSp modSp">
        <pc:chgData name="Trang Pham" userId="74f8ac01-2515-4145-98b5-f12dce5e2aef" providerId="ADAL" clId="{8ED482DC-9684-4879-8D65-FB17618DD81E}" dt="2024-12-16T14:00:18.931" v="0"/>
        <pc:sldMasterMkLst>
          <pc:docMk/>
          <pc:sldMasterMk cId="0" sldId="2147483648"/>
        </pc:sldMasterMkLst>
        <pc:spChg chg="add mod">
          <ac:chgData name="Trang Pham" userId="74f8ac01-2515-4145-98b5-f12dce5e2aef" providerId="ADAL" clId="{8ED482DC-9684-4879-8D65-FB17618DD81E}" dt="2024-12-16T14:00:18.931" v="0"/>
          <ac:spMkLst>
            <pc:docMk/>
            <pc:sldMasterMk cId="0" sldId="2147483648"/>
            <ac:spMk id="2" creationId="{66D8189A-D28C-6ADE-C502-A2FFF873E24F}"/>
          </ac:spMkLst>
        </pc:spChg>
      </pc:sldMasterChg>
      <pc:sldMasterChg chg="addSp modSp modSldLayout">
        <pc:chgData name="Trang Pham" userId="74f8ac01-2515-4145-98b5-f12dce5e2aef" providerId="ADAL" clId="{8ED482DC-9684-4879-8D65-FB17618DD81E}" dt="2024-12-16T14:00:23.061" v="2"/>
        <pc:sldMasterMkLst>
          <pc:docMk/>
          <pc:sldMasterMk cId="0" sldId="2147483650"/>
        </pc:sldMasterMkLst>
        <pc:spChg chg="add mod">
          <ac:chgData name="Trang Pham" userId="74f8ac01-2515-4145-98b5-f12dce5e2aef" providerId="ADAL" clId="{8ED482DC-9684-4879-8D65-FB17618DD81E}" dt="2024-12-16T14:00:20.947" v="1"/>
          <ac:spMkLst>
            <pc:docMk/>
            <pc:sldMasterMk cId="0" sldId="2147483650"/>
            <ac:spMk id="2" creationId="{B0EEF071-96F3-B660-624D-1AB2BFED0BB5}"/>
          </ac:spMkLst>
        </pc:spChg>
        <pc:sldLayoutChg chg="addSp modSp">
          <pc:chgData name="Trang Pham" userId="74f8ac01-2515-4145-98b5-f12dce5e2aef" providerId="ADAL" clId="{8ED482DC-9684-4879-8D65-FB17618DD81E}" dt="2024-12-16T14:00:23.061" v="2"/>
          <pc:sldLayoutMkLst>
            <pc:docMk/>
            <pc:sldMasterMk cId="0" sldId="2147483650"/>
            <pc:sldLayoutMk cId="0" sldId="2147483654"/>
          </pc:sldLayoutMkLst>
          <pc:spChg chg="add mod">
            <ac:chgData name="Trang Pham" userId="74f8ac01-2515-4145-98b5-f12dce5e2aef" providerId="ADAL" clId="{8ED482DC-9684-4879-8D65-FB17618DD81E}" dt="2024-12-16T14:00:23.061" v="2"/>
            <ac:spMkLst>
              <pc:docMk/>
              <pc:sldMasterMk cId="0" sldId="2147483650"/>
              <pc:sldLayoutMk cId="0" sldId="2147483654"/>
              <ac:spMk id="2" creationId="{5DC5A332-9F2E-0711-C3E9-5C8142C1288A}"/>
            </ac:spMkLst>
          </pc:spChg>
        </pc:sldLayoutChg>
      </pc:sldMasterChg>
      <pc:sldMasterChg chg="addSp modSp modSldLayout">
        <pc:chgData name="Trang Pham" userId="74f8ac01-2515-4145-98b5-f12dce5e2aef" providerId="ADAL" clId="{8ED482DC-9684-4879-8D65-FB17618DD81E}" dt="2024-12-16T14:00:30.332" v="6"/>
        <pc:sldMasterMkLst>
          <pc:docMk/>
          <pc:sldMasterMk cId="0" sldId="2147483660"/>
        </pc:sldMasterMkLst>
        <pc:spChg chg="add mod">
          <ac:chgData name="Trang Pham" userId="74f8ac01-2515-4145-98b5-f12dce5e2aef" providerId="ADAL" clId="{8ED482DC-9684-4879-8D65-FB17618DD81E}" dt="2024-12-16T14:00:26.314" v="3"/>
          <ac:spMkLst>
            <pc:docMk/>
            <pc:sldMasterMk cId="0" sldId="2147483660"/>
            <ac:spMk id="2" creationId="{C012400F-D1F7-F81F-0308-89BB9533D679}"/>
          </ac:spMkLst>
        </pc:spChg>
        <pc:sldLayoutChg chg="addSp modSp">
          <pc:chgData name="Trang Pham" userId="74f8ac01-2515-4145-98b5-f12dce5e2aef" providerId="ADAL" clId="{8ED482DC-9684-4879-8D65-FB17618DD81E}" dt="2024-12-16T14:00:27.756" v="4"/>
          <pc:sldLayoutMkLst>
            <pc:docMk/>
            <pc:sldMasterMk cId="0" sldId="2147483660"/>
            <pc:sldLayoutMk cId="0" sldId="2147483661"/>
          </pc:sldLayoutMkLst>
          <pc:spChg chg="add mod">
            <ac:chgData name="Trang Pham" userId="74f8ac01-2515-4145-98b5-f12dce5e2aef" providerId="ADAL" clId="{8ED482DC-9684-4879-8D65-FB17618DD81E}" dt="2024-12-16T14:00:27.756" v="4"/>
            <ac:spMkLst>
              <pc:docMk/>
              <pc:sldMasterMk cId="0" sldId="2147483660"/>
              <pc:sldLayoutMk cId="0" sldId="2147483661"/>
              <ac:spMk id="2" creationId="{77A1631D-2DE6-461C-C15C-F2D4ECE9539B}"/>
            </ac:spMkLst>
          </pc:spChg>
        </pc:sldLayoutChg>
        <pc:sldLayoutChg chg="addSp modSp">
          <pc:chgData name="Trang Pham" userId="74f8ac01-2515-4145-98b5-f12dce5e2aef" providerId="ADAL" clId="{8ED482DC-9684-4879-8D65-FB17618DD81E}" dt="2024-12-16T14:00:29.231" v="5"/>
          <pc:sldLayoutMkLst>
            <pc:docMk/>
            <pc:sldMasterMk cId="0" sldId="2147483660"/>
            <pc:sldLayoutMk cId="0" sldId="2147483662"/>
          </pc:sldLayoutMkLst>
          <pc:spChg chg="add mod">
            <ac:chgData name="Trang Pham" userId="74f8ac01-2515-4145-98b5-f12dce5e2aef" providerId="ADAL" clId="{8ED482DC-9684-4879-8D65-FB17618DD81E}" dt="2024-12-16T14:00:29.231" v="5"/>
            <ac:spMkLst>
              <pc:docMk/>
              <pc:sldMasterMk cId="0" sldId="2147483660"/>
              <pc:sldLayoutMk cId="0" sldId="2147483662"/>
              <ac:spMk id="2" creationId="{14894994-81B2-CCA9-AEDF-1BCD983F3DC2}"/>
            </ac:spMkLst>
          </pc:spChg>
        </pc:sldLayoutChg>
        <pc:sldLayoutChg chg="addSp modSp">
          <pc:chgData name="Trang Pham" userId="74f8ac01-2515-4145-98b5-f12dce5e2aef" providerId="ADAL" clId="{8ED482DC-9684-4879-8D65-FB17618DD81E}" dt="2024-12-16T14:00:30.332" v="6"/>
          <pc:sldLayoutMkLst>
            <pc:docMk/>
            <pc:sldMasterMk cId="0" sldId="2147483660"/>
            <pc:sldLayoutMk cId="0" sldId="2147483663"/>
          </pc:sldLayoutMkLst>
          <pc:spChg chg="add mod">
            <ac:chgData name="Trang Pham" userId="74f8ac01-2515-4145-98b5-f12dce5e2aef" providerId="ADAL" clId="{8ED482DC-9684-4879-8D65-FB17618DD81E}" dt="2024-12-16T14:00:30.332" v="6"/>
            <ac:spMkLst>
              <pc:docMk/>
              <pc:sldMasterMk cId="0" sldId="2147483660"/>
              <pc:sldLayoutMk cId="0" sldId="2147483663"/>
              <ac:spMk id="2" creationId="{99810747-1838-DB72-48D8-EFE9E23B27C4}"/>
            </ac:spMkLst>
          </pc:spChg>
        </pc:sldLayoutChg>
      </pc:sldMasterChg>
    </pc:docChg>
  </pc:docChgLst>
  <pc:docChgLst>
    <pc:chgData name="Jenna Dargon" userId="55fadb61-f140-4fbb-a278-15aac2f87c6e" providerId="ADAL" clId="{5CF2FF85-38A9-4FA4-A077-025E7C1CE73A}"/>
    <pc:docChg chg="custSel delSld modSld">
      <pc:chgData name="Jenna Dargon" userId="55fadb61-f140-4fbb-a278-15aac2f87c6e" providerId="ADAL" clId="{5CF2FF85-38A9-4FA4-A077-025E7C1CE73A}" dt="2022-09-09T11:41:08.146" v="551" actId="962"/>
      <pc:docMkLst>
        <pc:docMk/>
      </pc:docMkLst>
      <pc:sldChg chg="addSp modSp mod">
        <pc:chgData name="Jenna Dargon" userId="55fadb61-f140-4fbb-a278-15aac2f87c6e" providerId="ADAL" clId="{5CF2FF85-38A9-4FA4-A077-025E7C1CE73A}" dt="2022-09-07T10:44:30.274" v="31" actId="1036"/>
        <pc:sldMkLst>
          <pc:docMk/>
          <pc:sldMk cId="0" sldId="256"/>
        </pc:sldMkLst>
        <pc:spChg chg="add mod">
          <ac:chgData name="Jenna Dargon" userId="55fadb61-f140-4fbb-a278-15aac2f87c6e" providerId="ADAL" clId="{5CF2FF85-38A9-4FA4-A077-025E7C1CE73A}" dt="2022-09-07T10:44:30.274" v="31" actId="1036"/>
          <ac:spMkLst>
            <pc:docMk/>
            <pc:sldMk cId="0" sldId="256"/>
            <ac:spMk id="5" creationId="{51370DEE-00D5-EECA-979D-F2361A1C33F5}"/>
          </ac:spMkLst>
        </pc:spChg>
        <pc:spChg chg="mod">
          <ac:chgData name="Jenna Dargon" userId="55fadb61-f140-4fbb-a278-15aac2f87c6e" providerId="ADAL" clId="{5CF2FF85-38A9-4FA4-A077-025E7C1CE73A}" dt="2022-09-07T10:43:45.787" v="20" actId="14100"/>
          <ac:spMkLst>
            <pc:docMk/>
            <pc:sldMk cId="0" sldId="256"/>
            <ac:spMk id="54" creationId="{00000000-0000-0000-0000-000000000000}"/>
          </ac:spMkLst>
        </pc:spChg>
      </pc:sldChg>
      <pc:sldChg chg="modSp mod">
        <pc:chgData name="Jenna Dargon" userId="55fadb61-f140-4fbb-a278-15aac2f87c6e" providerId="ADAL" clId="{5CF2FF85-38A9-4FA4-A077-025E7C1CE73A}" dt="2022-09-07T11:20:08.767" v="233" actId="14100"/>
        <pc:sldMkLst>
          <pc:docMk/>
          <pc:sldMk cId="0" sldId="262"/>
        </pc:sldMkLst>
        <pc:spChg chg="mod">
          <ac:chgData name="Jenna Dargon" userId="55fadb61-f140-4fbb-a278-15aac2f87c6e" providerId="ADAL" clId="{5CF2FF85-38A9-4FA4-A077-025E7C1CE73A}" dt="2022-09-07T11:20:08.767" v="233" actId="14100"/>
          <ac:spMkLst>
            <pc:docMk/>
            <pc:sldMk cId="0" sldId="262"/>
            <ac:spMk id="2" creationId="{5BC69C4F-8700-6CB2-E24D-A1F23D3D3222}"/>
          </ac:spMkLst>
        </pc:spChg>
      </pc:sldChg>
      <pc:sldChg chg="del">
        <pc:chgData name="Jenna Dargon" userId="55fadb61-f140-4fbb-a278-15aac2f87c6e" providerId="ADAL" clId="{5CF2FF85-38A9-4FA4-A077-025E7C1CE73A}" dt="2022-09-07T11:07:20.531" v="224" actId="47"/>
        <pc:sldMkLst>
          <pc:docMk/>
          <pc:sldMk cId="0" sldId="263"/>
        </pc:sldMkLst>
      </pc:sldChg>
      <pc:sldChg chg="del">
        <pc:chgData name="Jenna Dargon" userId="55fadb61-f140-4fbb-a278-15aac2f87c6e" providerId="ADAL" clId="{5CF2FF85-38A9-4FA4-A077-025E7C1CE73A}" dt="2022-09-07T11:07:21.027" v="225" actId="47"/>
        <pc:sldMkLst>
          <pc:docMk/>
          <pc:sldMk cId="0" sldId="264"/>
        </pc:sldMkLst>
      </pc:sldChg>
      <pc:sldChg chg="del">
        <pc:chgData name="Jenna Dargon" userId="55fadb61-f140-4fbb-a278-15aac2f87c6e" providerId="ADAL" clId="{5CF2FF85-38A9-4FA4-A077-025E7C1CE73A}" dt="2022-09-07T11:07:21.396" v="226" actId="47"/>
        <pc:sldMkLst>
          <pc:docMk/>
          <pc:sldMk cId="0" sldId="265"/>
        </pc:sldMkLst>
      </pc:sldChg>
      <pc:sldChg chg="del">
        <pc:chgData name="Jenna Dargon" userId="55fadb61-f140-4fbb-a278-15aac2f87c6e" providerId="ADAL" clId="{5CF2FF85-38A9-4FA4-A077-025E7C1CE73A}" dt="2022-09-07T11:07:21.771" v="227" actId="47"/>
        <pc:sldMkLst>
          <pc:docMk/>
          <pc:sldMk cId="0" sldId="266"/>
        </pc:sldMkLst>
      </pc:sldChg>
      <pc:sldChg chg="del">
        <pc:chgData name="Jenna Dargon" userId="55fadb61-f140-4fbb-a278-15aac2f87c6e" providerId="ADAL" clId="{5CF2FF85-38A9-4FA4-A077-025E7C1CE73A}" dt="2022-09-07T11:07:22.215" v="228" actId="47"/>
        <pc:sldMkLst>
          <pc:docMk/>
          <pc:sldMk cId="0" sldId="267"/>
        </pc:sldMkLst>
      </pc:sldChg>
      <pc:sldChg chg="del">
        <pc:chgData name="Jenna Dargon" userId="55fadb61-f140-4fbb-a278-15aac2f87c6e" providerId="ADAL" clId="{5CF2FF85-38A9-4FA4-A077-025E7C1CE73A}" dt="2022-09-07T11:07:22.978" v="229" actId="47"/>
        <pc:sldMkLst>
          <pc:docMk/>
          <pc:sldMk cId="0" sldId="268"/>
        </pc:sldMkLst>
      </pc:sldChg>
      <pc:sldChg chg="modSp mod">
        <pc:chgData name="Jenna Dargon" userId="55fadb61-f140-4fbb-a278-15aac2f87c6e" providerId="ADAL" clId="{5CF2FF85-38A9-4FA4-A077-025E7C1CE73A}" dt="2022-09-07T11:07:28.920" v="232" actId="1038"/>
        <pc:sldMkLst>
          <pc:docMk/>
          <pc:sldMk cId="0" sldId="270"/>
        </pc:sldMkLst>
        <pc:spChg chg="mod">
          <ac:chgData name="Jenna Dargon" userId="55fadb61-f140-4fbb-a278-15aac2f87c6e" providerId="ADAL" clId="{5CF2FF85-38A9-4FA4-A077-025E7C1CE73A}" dt="2022-09-07T11:07:28.920" v="232" actId="1038"/>
          <ac:spMkLst>
            <pc:docMk/>
            <pc:sldMk cId="0" sldId="270"/>
            <ac:spMk id="162" creationId="{00000000-0000-0000-0000-000000000000}"/>
          </ac:spMkLst>
        </pc:spChg>
      </pc:sldChg>
      <pc:sldChg chg="addSp delSp modSp mod">
        <pc:chgData name="Jenna Dargon" userId="55fadb61-f140-4fbb-a278-15aac2f87c6e" providerId="ADAL" clId="{5CF2FF85-38A9-4FA4-A077-025E7C1CE73A}" dt="2022-09-09T11:41:00.912" v="547" actId="962"/>
        <pc:sldMkLst>
          <pc:docMk/>
          <pc:sldMk cId="0" sldId="275"/>
        </pc:sldMkLst>
        <pc:picChg chg="del">
          <ac:chgData name="Jenna Dargon" userId="55fadb61-f140-4fbb-a278-15aac2f87c6e" providerId="ADAL" clId="{5CF2FF85-38A9-4FA4-A077-025E7C1CE73A}" dt="2022-09-07T11:23:03.760" v="234" actId="478"/>
          <ac:picMkLst>
            <pc:docMk/>
            <pc:sldMk cId="0" sldId="275"/>
            <ac:picMk id="7" creationId="{AB891299-BE16-CD1D-9480-4F23FB14C484}"/>
          </ac:picMkLst>
        </pc:picChg>
        <pc:picChg chg="add mod">
          <ac:chgData name="Jenna Dargon" userId="55fadb61-f140-4fbb-a278-15aac2f87c6e" providerId="ADAL" clId="{5CF2FF85-38A9-4FA4-A077-025E7C1CE73A}" dt="2022-09-09T11:41:00.912" v="547" actId="962"/>
          <ac:picMkLst>
            <pc:docMk/>
            <pc:sldMk cId="0" sldId="275"/>
            <ac:picMk id="8" creationId="{2C1F54E2-141F-7F67-FB63-EEAD3A912160}"/>
          </ac:picMkLst>
        </pc:picChg>
      </pc:sldChg>
      <pc:sldChg chg="addSp delSp modSp mod">
        <pc:chgData name="Jenna Dargon" userId="55fadb61-f140-4fbb-a278-15aac2f87c6e" providerId="ADAL" clId="{5CF2FF85-38A9-4FA4-A077-025E7C1CE73A}" dt="2022-09-09T11:41:08.146" v="551" actId="962"/>
        <pc:sldMkLst>
          <pc:docMk/>
          <pc:sldMk cId="0" sldId="276"/>
        </pc:sldMkLst>
        <pc:spChg chg="mod">
          <ac:chgData name="Jenna Dargon" userId="55fadb61-f140-4fbb-a278-15aac2f87c6e" providerId="ADAL" clId="{5CF2FF85-38A9-4FA4-A077-025E7C1CE73A}" dt="2022-09-07T11:25:31.950" v="253" actId="1036"/>
          <ac:spMkLst>
            <pc:docMk/>
            <pc:sldMk cId="0" sldId="276"/>
            <ac:spMk id="233" creationId="{00000000-0000-0000-0000-000000000000}"/>
          </ac:spMkLst>
        </pc:spChg>
        <pc:picChg chg="add mod">
          <ac:chgData name="Jenna Dargon" userId="55fadb61-f140-4fbb-a278-15aac2f87c6e" providerId="ADAL" clId="{5CF2FF85-38A9-4FA4-A077-025E7C1CE73A}" dt="2022-09-09T11:41:08.146" v="551" actId="962"/>
          <ac:picMkLst>
            <pc:docMk/>
            <pc:sldMk cId="0" sldId="276"/>
            <ac:picMk id="3" creationId="{EA2C5AC1-E54B-2D87-6FC6-E4A9FC6BDE03}"/>
          </ac:picMkLst>
        </pc:picChg>
        <pc:picChg chg="del">
          <ac:chgData name="Jenna Dargon" userId="55fadb61-f140-4fbb-a278-15aac2f87c6e" providerId="ADAL" clId="{5CF2FF85-38A9-4FA4-A077-025E7C1CE73A}" dt="2022-09-07T11:25:02.939" v="241" actId="478"/>
          <ac:picMkLst>
            <pc:docMk/>
            <pc:sldMk cId="0" sldId="276"/>
            <ac:picMk id="234" creationId="{00000000-0000-0000-0000-000000000000}"/>
          </ac:picMkLst>
        </pc:picChg>
      </pc:sldChg>
      <pc:sldChg chg="modSp mod">
        <pc:chgData name="Jenna Dargon" userId="55fadb61-f140-4fbb-a278-15aac2f87c6e" providerId="ADAL" clId="{5CF2FF85-38A9-4FA4-A077-025E7C1CE73A}" dt="2022-09-07T11:30:01.224" v="267" actId="1038"/>
        <pc:sldMkLst>
          <pc:docMk/>
          <pc:sldMk cId="0" sldId="279"/>
        </pc:sldMkLst>
        <pc:spChg chg="mod">
          <ac:chgData name="Jenna Dargon" userId="55fadb61-f140-4fbb-a278-15aac2f87c6e" providerId="ADAL" clId="{5CF2FF85-38A9-4FA4-A077-025E7C1CE73A}" dt="2022-09-07T11:30:01.224" v="267" actId="1038"/>
          <ac:spMkLst>
            <pc:docMk/>
            <pc:sldMk cId="0" sldId="279"/>
            <ac:spMk id="248" creationId="{00000000-0000-0000-0000-000000000000}"/>
          </ac:spMkLst>
        </pc:spChg>
      </pc:sldChg>
      <pc:sldChg chg="modSp mod">
        <pc:chgData name="Jenna Dargon" userId="55fadb61-f140-4fbb-a278-15aac2f87c6e" providerId="ADAL" clId="{5CF2FF85-38A9-4FA4-A077-025E7C1CE73A}" dt="2022-09-07T11:29:56.504" v="264" actId="1036"/>
        <pc:sldMkLst>
          <pc:docMk/>
          <pc:sldMk cId="0" sldId="280"/>
        </pc:sldMkLst>
        <pc:spChg chg="mod">
          <ac:chgData name="Jenna Dargon" userId="55fadb61-f140-4fbb-a278-15aac2f87c6e" providerId="ADAL" clId="{5CF2FF85-38A9-4FA4-A077-025E7C1CE73A}" dt="2022-09-07T11:29:56.504" v="264" actId="1036"/>
          <ac:spMkLst>
            <pc:docMk/>
            <pc:sldMk cId="0" sldId="280"/>
            <ac:spMk id="253" creationId="{00000000-0000-0000-0000-000000000000}"/>
          </ac:spMkLst>
        </pc:spChg>
      </pc:sldChg>
      <pc:sldChg chg="modSp mod">
        <pc:chgData name="Jenna Dargon" userId="55fadb61-f140-4fbb-a278-15aac2f87c6e" providerId="ADAL" clId="{5CF2FF85-38A9-4FA4-A077-025E7C1CE73A}" dt="2022-09-07T11:34:23.683" v="450" actId="1035"/>
        <pc:sldMkLst>
          <pc:docMk/>
          <pc:sldMk cId="0" sldId="281"/>
        </pc:sldMkLst>
        <pc:spChg chg="mod">
          <ac:chgData name="Jenna Dargon" userId="55fadb61-f140-4fbb-a278-15aac2f87c6e" providerId="ADAL" clId="{5CF2FF85-38A9-4FA4-A077-025E7C1CE73A}" dt="2022-09-07T11:33:42.208" v="296" actId="1036"/>
          <ac:spMkLst>
            <pc:docMk/>
            <pc:sldMk cId="0" sldId="281"/>
            <ac:spMk id="258" creationId="{00000000-0000-0000-0000-000000000000}"/>
          </ac:spMkLst>
        </pc:spChg>
        <pc:spChg chg="mod">
          <ac:chgData name="Jenna Dargon" userId="55fadb61-f140-4fbb-a278-15aac2f87c6e" providerId="ADAL" clId="{5CF2FF85-38A9-4FA4-A077-025E7C1CE73A}" dt="2022-09-07T11:33:57.001" v="307" actId="1076"/>
          <ac:spMkLst>
            <pc:docMk/>
            <pc:sldMk cId="0" sldId="281"/>
            <ac:spMk id="260" creationId="{00000000-0000-0000-0000-000000000000}"/>
          </ac:spMkLst>
        </pc:spChg>
        <pc:picChg chg="mod">
          <ac:chgData name="Jenna Dargon" userId="55fadb61-f140-4fbb-a278-15aac2f87c6e" providerId="ADAL" clId="{5CF2FF85-38A9-4FA4-A077-025E7C1CE73A}" dt="2022-09-07T11:34:16.017" v="395" actId="1035"/>
          <ac:picMkLst>
            <pc:docMk/>
            <pc:sldMk cId="0" sldId="281"/>
            <ac:picMk id="7" creationId="{D1A6BEC3-CF56-B2DF-98F7-1C1EB5A701BC}"/>
          </ac:picMkLst>
        </pc:picChg>
        <pc:picChg chg="mod">
          <ac:chgData name="Jenna Dargon" userId="55fadb61-f140-4fbb-a278-15aac2f87c6e" providerId="ADAL" clId="{5CF2FF85-38A9-4FA4-A077-025E7C1CE73A}" dt="2022-09-07T11:34:20.232" v="422" actId="1036"/>
          <ac:picMkLst>
            <pc:docMk/>
            <pc:sldMk cId="0" sldId="281"/>
            <ac:picMk id="8" creationId="{A99EE9A7-E595-75C6-7C36-7DB0BC6D65B6}"/>
          </ac:picMkLst>
        </pc:picChg>
        <pc:picChg chg="mod">
          <ac:chgData name="Jenna Dargon" userId="55fadb61-f140-4fbb-a278-15aac2f87c6e" providerId="ADAL" clId="{5CF2FF85-38A9-4FA4-A077-025E7C1CE73A}" dt="2022-09-07T11:34:23.683" v="450" actId="1035"/>
          <ac:picMkLst>
            <pc:docMk/>
            <pc:sldMk cId="0" sldId="281"/>
            <ac:picMk id="9" creationId="{4A5274D2-FBB4-7D0B-57B1-23303F461649}"/>
          </ac:picMkLst>
        </pc:picChg>
        <pc:picChg chg="mod">
          <ac:chgData name="Jenna Dargon" userId="55fadb61-f140-4fbb-a278-15aac2f87c6e" providerId="ADAL" clId="{5CF2FF85-38A9-4FA4-A077-025E7C1CE73A}" dt="2022-09-07T11:33:50.912" v="306" actId="1036"/>
          <ac:picMkLst>
            <pc:docMk/>
            <pc:sldMk cId="0" sldId="281"/>
            <ac:picMk id="259" creationId="{00000000-0000-0000-0000-000000000000}"/>
          </ac:picMkLst>
        </pc:picChg>
        <pc:picChg chg="mod">
          <ac:chgData name="Jenna Dargon" userId="55fadb61-f140-4fbb-a278-15aac2f87c6e" providerId="ADAL" clId="{5CF2FF85-38A9-4FA4-A077-025E7C1CE73A}" dt="2022-09-07T11:34:04.120" v="329" actId="1035"/>
          <ac:picMkLst>
            <pc:docMk/>
            <pc:sldMk cId="0" sldId="281"/>
            <ac:picMk id="261" creationId="{00000000-0000-0000-0000-000000000000}"/>
          </ac:picMkLst>
        </pc:picChg>
        <pc:picChg chg="mod">
          <ac:chgData name="Jenna Dargon" userId="55fadb61-f140-4fbb-a278-15aac2f87c6e" providerId="ADAL" clId="{5CF2FF85-38A9-4FA4-A077-025E7C1CE73A}" dt="2022-09-07T11:34:09.353" v="354" actId="1035"/>
          <ac:picMkLst>
            <pc:docMk/>
            <pc:sldMk cId="0" sldId="281"/>
            <ac:picMk id="262" creationId="{00000000-0000-0000-0000-000000000000}"/>
          </ac:picMkLst>
        </pc:picChg>
      </pc:sldChg>
      <pc:sldChg chg="modSp mod">
        <pc:chgData name="Jenna Dargon" userId="55fadb61-f140-4fbb-a278-15aac2f87c6e" providerId="ADAL" clId="{5CF2FF85-38A9-4FA4-A077-025E7C1CE73A}" dt="2022-09-07T11:34:47.225" v="479" actId="1037"/>
        <pc:sldMkLst>
          <pc:docMk/>
          <pc:sldMk cId="0" sldId="283"/>
        </pc:sldMkLst>
        <pc:spChg chg="mod">
          <ac:chgData name="Jenna Dargon" userId="55fadb61-f140-4fbb-a278-15aac2f87c6e" providerId="ADAL" clId="{5CF2FF85-38A9-4FA4-A077-025E7C1CE73A}" dt="2022-09-07T11:34:47.225" v="479" actId="1037"/>
          <ac:spMkLst>
            <pc:docMk/>
            <pc:sldMk cId="0" sldId="283"/>
            <ac:spMk id="276" creationId="{00000000-0000-0000-0000-000000000000}"/>
          </ac:spMkLst>
        </pc:spChg>
      </pc:sldChg>
      <pc:sldChg chg="delSp del mod">
        <pc:chgData name="Jenna Dargon" userId="55fadb61-f140-4fbb-a278-15aac2f87c6e" providerId="ADAL" clId="{5CF2FF85-38A9-4FA4-A077-025E7C1CE73A}" dt="2022-09-07T11:07:19.213" v="223" actId="2696"/>
        <pc:sldMkLst>
          <pc:docMk/>
          <pc:sldMk cId="2563418837" sldId="285"/>
        </pc:sldMkLst>
        <pc:picChg chg="del">
          <ac:chgData name="Jenna Dargon" userId="55fadb61-f140-4fbb-a278-15aac2f87c6e" providerId="ADAL" clId="{5CF2FF85-38A9-4FA4-A077-025E7C1CE73A}" dt="2022-09-07T11:07:14.830" v="222" actId="478"/>
          <ac:picMkLst>
            <pc:docMk/>
            <pc:sldMk cId="2563418837" sldId="285"/>
            <ac:picMk id="110" creationId="{00000000-0000-0000-0000-000000000000}"/>
          </ac:picMkLst>
        </pc:picChg>
      </pc:sldChg>
    </pc:docChg>
  </pc:docChgLst>
  <pc:docChgLst>
    <pc:chgData name="Vanessa Mongey" userId="S::vanessamongey@ncfe.org.uk::10ff5935-b405-410e-8639-ec0d20fef139" providerId="AD" clId="Web-{8B0138F7-239E-3D0B-233C-661D9FA84370}"/>
    <pc:docChg chg="modSld">
      <pc:chgData name="Vanessa Mongey" userId="S::vanessamongey@ncfe.org.uk::10ff5935-b405-410e-8639-ec0d20fef139" providerId="AD" clId="Web-{8B0138F7-239E-3D0B-233C-661D9FA84370}" dt="2022-08-26T17:59:15.745" v="36" actId="20577"/>
      <pc:docMkLst>
        <pc:docMk/>
      </pc:docMkLst>
      <pc:sldChg chg="addSp delSp modSp">
        <pc:chgData name="Vanessa Mongey" userId="S::vanessamongey@ncfe.org.uk::10ff5935-b405-410e-8639-ec0d20fef139" providerId="AD" clId="Web-{8B0138F7-239E-3D0B-233C-661D9FA84370}" dt="2022-08-26T17:57:29.273" v="14" actId="1076"/>
        <pc:sldMkLst>
          <pc:docMk/>
          <pc:sldMk cId="0" sldId="261"/>
        </pc:sldMkLst>
        <pc:grpChg chg="add del">
          <ac:chgData name="Vanessa Mongey" userId="S::vanessamongey@ncfe.org.uk::10ff5935-b405-410e-8639-ec0d20fef139" providerId="AD" clId="Web-{8B0138F7-239E-3D0B-233C-661D9FA84370}" dt="2022-08-26T17:57:14.381" v="8"/>
          <ac:grpSpMkLst>
            <pc:docMk/>
            <pc:sldMk cId="0" sldId="261"/>
            <ac:grpSpMk id="99" creationId="{00000000-0000-0000-0000-000000000000}"/>
          </ac:grpSpMkLst>
        </pc:grpChg>
        <pc:grpChg chg="topLvl">
          <ac:chgData name="Vanessa Mongey" userId="S::vanessamongey@ncfe.org.uk::10ff5935-b405-410e-8639-ec0d20fef139" providerId="AD" clId="Web-{8B0138F7-239E-3D0B-233C-661D9FA84370}" dt="2022-08-26T17:57:14.381" v="8"/>
          <ac:grpSpMkLst>
            <pc:docMk/>
            <pc:sldMk cId="0" sldId="261"/>
            <ac:grpSpMk id="100" creationId="{00000000-0000-0000-0000-000000000000}"/>
          </ac:grpSpMkLst>
        </pc:grpChg>
        <pc:picChg chg="add del mod">
          <ac:chgData name="Vanessa Mongey" userId="S::vanessamongey@ncfe.org.uk::10ff5935-b405-410e-8639-ec0d20fef139" providerId="AD" clId="Web-{8B0138F7-239E-3D0B-233C-661D9FA84370}" dt="2022-08-26T17:56:46.099" v="1"/>
          <ac:picMkLst>
            <pc:docMk/>
            <pc:sldMk cId="0" sldId="261"/>
            <ac:picMk id="2" creationId="{F0B720C9-644B-65BA-5C00-0AA13C413069}"/>
          </ac:picMkLst>
        </pc:picChg>
        <pc:picChg chg="add del mod">
          <ac:chgData name="Vanessa Mongey" userId="S::vanessamongey@ncfe.org.uk::10ff5935-b405-410e-8639-ec0d20fef139" providerId="AD" clId="Web-{8B0138F7-239E-3D0B-233C-661D9FA84370}" dt="2022-08-26T17:56:57.709" v="3"/>
          <ac:picMkLst>
            <pc:docMk/>
            <pc:sldMk cId="0" sldId="261"/>
            <ac:picMk id="3" creationId="{B40DFEE9-1C2F-38DC-A161-38EA064DD971}"/>
          </ac:picMkLst>
        </pc:picChg>
        <pc:picChg chg="add del mod">
          <ac:chgData name="Vanessa Mongey" userId="S::vanessamongey@ncfe.org.uk::10ff5935-b405-410e-8639-ec0d20fef139" providerId="AD" clId="Web-{8B0138F7-239E-3D0B-233C-661D9FA84370}" dt="2022-08-26T17:57:08.319" v="6"/>
          <ac:picMkLst>
            <pc:docMk/>
            <pc:sldMk cId="0" sldId="261"/>
            <ac:picMk id="4" creationId="{7345DCB1-96DF-306F-E6FC-729E5FD4EA9A}"/>
          </ac:picMkLst>
        </pc:picChg>
        <pc:picChg chg="add mod">
          <ac:chgData name="Vanessa Mongey" userId="S::vanessamongey@ncfe.org.uk::10ff5935-b405-410e-8639-ec0d20fef139" providerId="AD" clId="Web-{8B0138F7-239E-3D0B-233C-661D9FA84370}" dt="2022-08-26T17:57:29.273" v="14" actId="1076"/>
          <ac:picMkLst>
            <pc:docMk/>
            <pc:sldMk cId="0" sldId="261"/>
            <ac:picMk id="5" creationId="{DA6EC44C-5E62-64CB-BA74-720FC175C592}"/>
          </ac:picMkLst>
        </pc:picChg>
        <pc:picChg chg="del topLvl">
          <ac:chgData name="Vanessa Mongey" userId="S::vanessamongey@ncfe.org.uk::10ff5935-b405-410e-8639-ec0d20fef139" providerId="AD" clId="Web-{8B0138F7-239E-3D0B-233C-661D9FA84370}" dt="2022-08-26T17:57:14.381" v="8"/>
          <ac:picMkLst>
            <pc:docMk/>
            <pc:sldMk cId="0" sldId="261"/>
            <ac:picMk id="103" creationId="{00000000-0000-0000-0000-000000000000}"/>
          </ac:picMkLst>
        </pc:picChg>
      </pc:sldChg>
      <pc:sldChg chg="modSp">
        <pc:chgData name="Vanessa Mongey" userId="S::vanessamongey@ncfe.org.uk::10ff5935-b405-410e-8639-ec0d20fef139" providerId="AD" clId="Web-{8B0138F7-239E-3D0B-233C-661D9FA84370}" dt="2022-08-26T17:58:06.196" v="22" actId="20577"/>
        <pc:sldMkLst>
          <pc:docMk/>
          <pc:sldMk cId="0" sldId="272"/>
        </pc:sldMkLst>
        <pc:spChg chg="mod">
          <ac:chgData name="Vanessa Mongey" userId="S::vanessamongey@ncfe.org.uk::10ff5935-b405-410e-8639-ec0d20fef139" providerId="AD" clId="Web-{8B0138F7-239E-3D0B-233C-661D9FA84370}" dt="2022-08-26T17:58:06.196" v="22" actId="20577"/>
          <ac:spMkLst>
            <pc:docMk/>
            <pc:sldMk cId="0" sldId="272"/>
            <ac:spMk id="192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8B0138F7-239E-3D0B-233C-661D9FA84370}" dt="2022-08-26T17:58:22.650" v="25" actId="14100"/>
        <pc:sldMkLst>
          <pc:docMk/>
          <pc:sldMk cId="0" sldId="274"/>
        </pc:sldMkLst>
        <pc:spChg chg="mod">
          <ac:chgData name="Vanessa Mongey" userId="S::vanessamongey@ncfe.org.uk::10ff5935-b405-410e-8639-ec0d20fef139" providerId="AD" clId="Web-{8B0138F7-239E-3D0B-233C-661D9FA84370}" dt="2022-08-26T17:58:22.650" v="25" actId="14100"/>
          <ac:spMkLst>
            <pc:docMk/>
            <pc:sldMk cId="0" sldId="274"/>
            <ac:spMk id="214" creationId="{00000000-0000-0000-0000-000000000000}"/>
          </ac:spMkLst>
        </pc:spChg>
        <pc:spChg chg="mod">
          <ac:chgData name="Vanessa Mongey" userId="S::vanessamongey@ncfe.org.uk::10ff5935-b405-410e-8639-ec0d20fef139" providerId="AD" clId="Web-{8B0138F7-239E-3D0B-233C-661D9FA84370}" dt="2022-08-26T17:58:15.977" v="23" actId="14100"/>
          <ac:spMkLst>
            <pc:docMk/>
            <pc:sldMk cId="0" sldId="274"/>
            <ac:spMk id="215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8B0138F7-239E-3D0B-233C-661D9FA84370}" dt="2022-08-26T17:59:15.745" v="36" actId="20577"/>
        <pc:sldMkLst>
          <pc:docMk/>
          <pc:sldMk cId="0" sldId="281"/>
        </pc:sldMkLst>
        <pc:spChg chg="mod">
          <ac:chgData name="Vanessa Mongey" userId="S::vanessamongey@ncfe.org.uk::10ff5935-b405-410e-8639-ec0d20fef139" providerId="AD" clId="Web-{8B0138F7-239E-3D0B-233C-661D9FA84370}" dt="2022-08-26T17:59:15.745" v="36" actId="20577"/>
          <ac:spMkLst>
            <pc:docMk/>
            <pc:sldMk cId="0" sldId="281"/>
            <ac:spMk id="260" creationId="{00000000-0000-0000-0000-000000000000}"/>
          </ac:spMkLst>
        </pc:spChg>
        <pc:picChg chg="mod">
          <ac:chgData name="Vanessa Mongey" userId="S::vanessamongey@ncfe.org.uk::10ff5935-b405-410e-8639-ec0d20fef139" providerId="AD" clId="Web-{8B0138F7-239E-3D0B-233C-661D9FA84370}" dt="2022-08-26T17:58:48.025" v="29" actId="1076"/>
          <ac:picMkLst>
            <pc:docMk/>
            <pc:sldMk cId="0" sldId="281"/>
            <ac:picMk id="7" creationId="{D1A6BEC3-CF56-B2DF-98F7-1C1EB5A701BC}"/>
          </ac:picMkLst>
        </pc:picChg>
        <pc:picChg chg="mod">
          <ac:chgData name="Vanessa Mongey" userId="S::vanessamongey@ncfe.org.uk::10ff5935-b405-410e-8639-ec0d20fef139" providerId="AD" clId="Web-{8B0138F7-239E-3D0B-233C-661D9FA84370}" dt="2022-08-26T17:59:02.120" v="31" actId="1076"/>
          <ac:picMkLst>
            <pc:docMk/>
            <pc:sldMk cId="0" sldId="281"/>
            <ac:picMk id="8" creationId="{A99EE9A7-E595-75C6-7C36-7DB0BC6D65B6}"/>
          </ac:picMkLst>
        </pc:picChg>
        <pc:picChg chg="mod">
          <ac:chgData name="Vanessa Mongey" userId="S::vanessamongey@ncfe.org.uk::10ff5935-b405-410e-8639-ec0d20fef139" providerId="AD" clId="Web-{8B0138F7-239E-3D0B-233C-661D9FA84370}" dt="2022-08-26T17:59:03.807" v="32" actId="1076"/>
          <ac:picMkLst>
            <pc:docMk/>
            <pc:sldMk cId="0" sldId="281"/>
            <ac:picMk id="9" creationId="{4A5274D2-FBB4-7D0B-57B1-23303F461649}"/>
          </ac:picMkLst>
        </pc:picChg>
        <pc:picChg chg="mod">
          <ac:chgData name="Vanessa Mongey" userId="S::vanessamongey@ncfe.org.uk::10ff5935-b405-410e-8639-ec0d20fef139" providerId="AD" clId="Web-{8B0138F7-239E-3D0B-233C-661D9FA84370}" dt="2022-08-26T17:58:41.869" v="26" actId="1076"/>
          <ac:picMkLst>
            <pc:docMk/>
            <pc:sldMk cId="0" sldId="281"/>
            <ac:picMk id="259" creationId="{00000000-0000-0000-0000-000000000000}"/>
          </ac:picMkLst>
        </pc:picChg>
        <pc:picChg chg="mod">
          <ac:chgData name="Vanessa Mongey" userId="S::vanessamongey@ncfe.org.uk::10ff5935-b405-410e-8639-ec0d20fef139" providerId="AD" clId="Web-{8B0138F7-239E-3D0B-233C-661D9FA84370}" dt="2022-08-26T17:58:43.885" v="27" actId="1076"/>
          <ac:picMkLst>
            <pc:docMk/>
            <pc:sldMk cId="0" sldId="281"/>
            <ac:picMk id="261" creationId="{00000000-0000-0000-0000-000000000000}"/>
          </ac:picMkLst>
        </pc:picChg>
        <pc:picChg chg="mod">
          <ac:chgData name="Vanessa Mongey" userId="S::vanessamongey@ncfe.org.uk::10ff5935-b405-410e-8639-ec0d20fef139" providerId="AD" clId="Web-{8B0138F7-239E-3D0B-233C-661D9FA84370}" dt="2022-08-26T17:58:45.603" v="28" actId="1076"/>
          <ac:picMkLst>
            <pc:docMk/>
            <pc:sldMk cId="0" sldId="281"/>
            <ac:picMk id="262" creationId="{00000000-0000-0000-0000-000000000000}"/>
          </ac:picMkLst>
        </pc:picChg>
      </pc:sldChg>
    </pc:docChg>
  </pc:docChgLst>
  <pc:docChgLst>
    <pc:chgData name="Jenna Dargon" userId="55fadb61-f140-4fbb-a278-15aac2f87c6e" providerId="ADAL" clId="{6C1B1BBE-195B-4AE0-A69F-8C2E81CA36AF}"/>
    <pc:docChg chg="modSld">
      <pc:chgData name="Jenna Dargon" userId="55fadb61-f140-4fbb-a278-15aac2f87c6e" providerId="ADAL" clId="{6C1B1BBE-195B-4AE0-A69F-8C2E81CA36AF}" dt="2022-10-21T08:20:48.041" v="1" actId="20577"/>
      <pc:docMkLst>
        <pc:docMk/>
      </pc:docMkLst>
      <pc:sldChg chg="modSp mod">
        <pc:chgData name="Jenna Dargon" userId="55fadb61-f140-4fbb-a278-15aac2f87c6e" providerId="ADAL" clId="{6C1B1BBE-195B-4AE0-A69F-8C2E81CA36AF}" dt="2022-10-21T08:20:48.041" v="1" actId="20577"/>
        <pc:sldMkLst>
          <pc:docMk/>
          <pc:sldMk cId="0" sldId="256"/>
        </pc:sldMkLst>
        <pc:spChg chg="mod">
          <ac:chgData name="Jenna Dargon" userId="55fadb61-f140-4fbb-a278-15aac2f87c6e" providerId="ADAL" clId="{6C1B1BBE-195B-4AE0-A69F-8C2E81CA36AF}" dt="2022-10-21T08:20:48.041" v="1" actId="20577"/>
          <ac:spMkLst>
            <pc:docMk/>
            <pc:sldMk cId="0" sldId="256"/>
            <ac:spMk id="54" creationId="{00000000-0000-0000-0000-000000000000}"/>
          </ac:spMkLst>
        </pc:spChg>
      </pc:sldChg>
    </pc:docChg>
  </pc:docChgLst>
  <pc:docChgLst>
    <pc:chgData name="Jenna Dargon" userId="55fadb61-f140-4fbb-a278-15aac2f87c6e" providerId="ADAL" clId="{F036BDC5-9990-4F10-85C6-31C796C3BFBB}"/>
    <pc:docChg chg="modSld">
      <pc:chgData name="Jenna Dargon" userId="55fadb61-f140-4fbb-a278-15aac2f87c6e" providerId="ADAL" clId="{F036BDC5-9990-4F10-85C6-31C796C3BFBB}" dt="2022-08-02T08:18:31.218" v="2" actId="1076"/>
      <pc:docMkLst>
        <pc:docMk/>
      </pc:docMkLst>
      <pc:sldChg chg="modSp mod">
        <pc:chgData name="Jenna Dargon" userId="55fadb61-f140-4fbb-a278-15aac2f87c6e" providerId="ADAL" clId="{F036BDC5-9990-4F10-85C6-31C796C3BFBB}" dt="2022-08-02T08:18:31.218" v="2" actId="1076"/>
        <pc:sldMkLst>
          <pc:docMk/>
          <pc:sldMk cId="0" sldId="260"/>
        </pc:sldMkLst>
        <pc:spChg chg="mod">
          <ac:chgData name="Jenna Dargon" userId="55fadb61-f140-4fbb-a278-15aac2f87c6e" providerId="ADAL" clId="{F036BDC5-9990-4F10-85C6-31C796C3BFBB}" dt="2022-08-02T08:18:28.048" v="1" actId="120"/>
          <ac:spMkLst>
            <pc:docMk/>
            <pc:sldMk cId="0" sldId="260"/>
            <ac:spMk id="84" creationId="{00000000-0000-0000-0000-000000000000}"/>
          </ac:spMkLst>
        </pc:spChg>
        <pc:grpChg chg="mod">
          <ac:chgData name="Jenna Dargon" userId="55fadb61-f140-4fbb-a278-15aac2f87c6e" providerId="ADAL" clId="{F036BDC5-9990-4F10-85C6-31C796C3BFBB}" dt="2022-08-02T08:18:31.218" v="2" actId="1076"/>
          <ac:grpSpMkLst>
            <pc:docMk/>
            <pc:sldMk cId="0" sldId="260"/>
            <ac:grpSpMk id="85" creationId="{00000000-0000-0000-0000-000000000000}"/>
          </ac:grpSpMkLst>
        </pc:grpChg>
      </pc:sldChg>
    </pc:docChg>
  </pc:docChgLst>
  <pc:docChgLst>
    <pc:chgData name="Vanessa Mongey" userId="S::vanessamongey@ncfe.org.uk::10ff5935-b405-410e-8639-ec0d20fef139" providerId="AD" clId="Web-{EEE4A2ED-04F7-89AE-5C6E-9D7316C434D5}"/>
    <pc:docChg chg="modSld">
      <pc:chgData name="Vanessa Mongey" userId="S::vanessamongey@ncfe.org.uk::10ff5935-b405-410e-8639-ec0d20fef139" providerId="AD" clId="Web-{EEE4A2ED-04F7-89AE-5C6E-9D7316C434D5}" dt="2022-07-26T14:31:25.684" v="14" actId="20577"/>
      <pc:docMkLst>
        <pc:docMk/>
      </pc:docMkLst>
      <pc:sldChg chg="modSp">
        <pc:chgData name="Vanessa Mongey" userId="S::vanessamongey@ncfe.org.uk::10ff5935-b405-410e-8639-ec0d20fef139" providerId="AD" clId="Web-{EEE4A2ED-04F7-89AE-5C6E-9D7316C434D5}" dt="2022-07-26T14:31:25.684" v="14" actId="20577"/>
        <pc:sldMkLst>
          <pc:docMk/>
          <pc:sldMk cId="0" sldId="270"/>
        </pc:sldMkLst>
        <pc:spChg chg="mod">
          <ac:chgData name="Vanessa Mongey" userId="S::vanessamongey@ncfe.org.uk::10ff5935-b405-410e-8639-ec0d20fef139" providerId="AD" clId="Web-{EEE4A2ED-04F7-89AE-5C6E-9D7316C434D5}" dt="2022-07-26T14:31:25.684" v="14" actId="20577"/>
          <ac:spMkLst>
            <pc:docMk/>
            <pc:sldMk cId="0" sldId="270"/>
            <ac:spMk id="161" creationId="{00000000-0000-0000-0000-000000000000}"/>
          </ac:spMkLst>
        </pc:spChg>
        <pc:spChg chg="mod">
          <ac:chgData name="Vanessa Mongey" userId="S::vanessamongey@ncfe.org.uk::10ff5935-b405-410e-8639-ec0d20fef139" providerId="AD" clId="Web-{EEE4A2ED-04F7-89AE-5C6E-9D7316C434D5}" dt="2022-07-26T14:29:15.400" v="8" actId="1076"/>
          <ac:spMkLst>
            <pc:docMk/>
            <pc:sldMk cId="0" sldId="270"/>
            <ac:spMk id="162" creationId="{00000000-0000-0000-0000-000000000000}"/>
          </ac:spMkLst>
        </pc:spChg>
      </pc:sldChg>
    </pc:docChg>
  </pc:docChgLst>
  <pc:docChgLst>
    <pc:chgData name="Mark Thirlwell" userId="48ede7e2-ef25-4679-931d-9434ff5ee92b" providerId="ADAL" clId="{4B6B86AD-A99F-47AF-8CD5-31D77D9C7277}"/>
    <pc:docChg chg="custSel modSld">
      <pc:chgData name="Mark Thirlwell" userId="48ede7e2-ef25-4679-931d-9434ff5ee92b" providerId="ADAL" clId="{4B6B86AD-A99F-47AF-8CD5-31D77D9C7277}" dt="2024-12-18T16:49:12.153" v="1" actId="313"/>
      <pc:docMkLst>
        <pc:docMk/>
      </pc:docMkLst>
      <pc:sldChg chg="modSp mod">
        <pc:chgData name="Mark Thirlwell" userId="48ede7e2-ef25-4679-931d-9434ff5ee92b" providerId="ADAL" clId="{4B6B86AD-A99F-47AF-8CD5-31D77D9C7277}" dt="2024-12-18T16:48:59.164" v="0" actId="790"/>
        <pc:sldMkLst>
          <pc:docMk/>
          <pc:sldMk cId="0" sldId="258"/>
        </pc:sldMkLst>
        <pc:spChg chg="mod">
          <ac:chgData name="Mark Thirlwell" userId="48ede7e2-ef25-4679-931d-9434ff5ee92b" providerId="ADAL" clId="{4B6B86AD-A99F-47AF-8CD5-31D77D9C7277}" dt="2024-12-18T16:48:59.164" v="0" actId="790"/>
          <ac:spMkLst>
            <pc:docMk/>
            <pc:sldMk cId="0" sldId="258"/>
            <ac:spMk id="5" creationId="{C175F41F-075C-B26D-0A22-0F2972020809}"/>
          </ac:spMkLst>
        </pc:spChg>
      </pc:sldChg>
      <pc:sldChg chg="modSp mod">
        <pc:chgData name="Mark Thirlwell" userId="48ede7e2-ef25-4679-931d-9434ff5ee92b" providerId="ADAL" clId="{4B6B86AD-A99F-47AF-8CD5-31D77D9C7277}" dt="2024-12-18T16:49:12.153" v="1" actId="313"/>
        <pc:sldMkLst>
          <pc:docMk/>
          <pc:sldMk cId="0" sldId="272"/>
        </pc:sldMkLst>
        <pc:spChg chg="mod">
          <ac:chgData name="Mark Thirlwell" userId="48ede7e2-ef25-4679-931d-9434ff5ee92b" providerId="ADAL" clId="{4B6B86AD-A99F-47AF-8CD5-31D77D9C7277}" dt="2024-12-18T16:49:12.153" v="1" actId="313"/>
          <ac:spMkLst>
            <pc:docMk/>
            <pc:sldMk cId="0" sldId="272"/>
            <ac:spMk id="192" creationId="{00000000-0000-0000-0000-000000000000}"/>
          </ac:spMkLst>
        </pc:spChg>
      </pc:sldChg>
    </pc:docChg>
  </pc:docChgLst>
  <pc:docChgLst>
    <pc:chgData name="Vanessa Mongey" userId="S::vanessamongey@ncfe.org.uk::10ff5935-b405-410e-8639-ec0d20fef139" providerId="AD" clId="Web-{153E31D4-1ADD-06F1-A0C7-4FEC14808E27}"/>
    <pc:docChg chg="modSld">
      <pc:chgData name="Vanessa Mongey" userId="S::vanessamongey@ncfe.org.uk::10ff5935-b405-410e-8639-ec0d20fef139" providerId="AD" clId="Web-{153E31D4-1ADD-06F1-A0C7-4FEC14808E27}" dt="2022-07-27T07:18:01.676" v="0" actId="20577"/>
      <pc:docMkLst>
        <pc:docMk/>
      </pc:docMkLst>
      <pc:sldChg chg="modSp">
        <pc:chgData name="Vanessa Mongey" userId="S::vanessamongey@ncfe.org.uk::10ff5935-b405-410e-8639-ec0d20fef139" providerId="AD" clId="Web-{153E31D4-1ADD-06F1-A0C7-4FEC14808E27}" dt="2022-07-27T07:18:01.676" v="0" actId="20577"/>
        <pc:sldMkLst>
          <pc:docMk/>
          <pc:sldMk cId="0" sldId="258"/>
        </pc:sldMkLst>
        <pc:spChg chg="mod">
          <ac:chgData name="Vanessa Mongey" userId="S::vanessamongey@ncfe.org.uk::10ff5935-b405-410e-8639-ec0d20fef139" providerId="AD" clId="Web-{153E31D4-1ADD-06F1-A0C7-4FEC14808E27}" dt="2022-07-27T07:18:01.676" v="0" actId="20577"/>
          <ac:spMkLst>
            <pc:docMk/>
            <pc:sldMk cId="0" sldId="258"/>
            <ac:spMk id="69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134af375add_0_1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86" name="Google Shape;186;g134af375add_0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134d842b1f1_0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99" name="Google Shape;199;g134d842b1f1_0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134d842b1f1_0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09" name="Google Shape;209;g134d842b1f1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134af375add_0_1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19" name="Google Shape;219;g134af375add_0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134d842b1f1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28" name="Google Shape;228;g134d842b1f1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134d842b1f1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37" name="Google Shape;237;g134d842b1f1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13aeb1dfcbb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41" name="Google Shape;241;g13aeb1dfcbb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46" name="Google Shape;24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134d842b1f1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51" name="Google Shape;251;g134d842b1f1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56" name="Google Shape;25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57" name="Google Shape;5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74" name="Google Shape;27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79" name="Google Shape;27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63" name="Google Shape;6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81" name="Google Shape;8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34af375ad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91" name="Google Shape;91;g134af375ad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06" name="Google Shape;10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55" name="Google Shape;15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134af375add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59" name="Google Shape;159;g134af375add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13d2c0e9d46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69" name="Google Shape;169;g13d2c0e9d46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7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xt lesson">
  <p:cSld name="Next less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p30" descr="Rewind with solid fill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0089079" y="934129"/>
            <a:ext cx="1260000" cy="12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30"/>
          <p:cNvSpPr txBox="1"/>
          <p:nvPr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Next lesson</a:t>
            </a:r>
            <a:endParaRPr sz="32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1">
  <p:cSld name="Content 1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208992" cy="686755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7A1631D-2DE6-461C-C15C-F2D4ECE9539B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7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divide">
  <p:cSld name="Section divide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46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208984" cy="686755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4894994-81B2-CCA9-AEDF-1BCD983F3DC2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2">
  <p:cSld name="Content 2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oogle Shape;4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207599" cy="686677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9810747-1838-DB72-48D8-EFE9E23B27C4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tarter Activity">
  <p:cSld name="Starter Activity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0"/>
          <p:cNvSpPr txBox="1"/>
          <p:nvPr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Starter activity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" name="Google Shape;12;p20" descr="Icon&#10;&#10;Description automatically generated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85381" y="919668"/>
            <a:ext cx="1260000" cy="12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0" descr="Stopwatch 75% with solid fill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29298" y="5151551"/>
            <a:ext cx="720000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arning outcomes">
  <p:cSld name="Learning outcomes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21" descr="Icon&#10;&#10;Description automatically generated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06274" y="923449"/>
            <a:ext cx="1260000" cy="12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21"/>
          <p:cNvSpPr txBox="1"/>
          <p:nvPr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What you will learn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">
  <p:cSld name="Activit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3"/>
          <p:cNvSpPr txBox="1"/>
          <p:nvPr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Activity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oogle Shape;19;p23" descr="Icon&#10;&#10;Description automatically generated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85381" y="919668"/>
            <a:ext cx="1260000" cy="12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3" descr="Stopwatch 75% with solid fill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29298" y="5151551"/>
            <a:ext cx="720000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eedback">
  <p:cSld name="Feedbac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208984" cy="68675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24" descr="Icon&#10;&#10;Description automatically generated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6619" y="2331583"/>
            <a:ext cx="3379407" cy="3358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24" descr="Icon&#10;&#10;Description automatically generated"/>
          <p:cNvPicPr preferRelativeResize="0"/>
          <p:nvPr/>
        </p:nvPicPr>
        <p:blipFill rotWithShape="1"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2901" y="4664751"/>
            <a:ext cx="1586249" cy="157653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24"/>
          <p:cNvSpPr txBox="1"/>
          <p:nvPr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Activity feedback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C5A332-9F2E-0711-C3E9-5C8142C1288A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gress check">
  <p:cSld name="Progress check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5"/>
          <p:cNvSpPr txBox="1"/>
          <p:nvPr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Progress check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" name="Google Shape;28;p25" descr="Icon&#10;&#10;Description automatically generated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88670" y="918905"/>
            <a:ext cx="1260000" cy="12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cap">
  <p:cSld name="Recap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6"/>
          <p:cNvSpPr txBox="1"/>
          <p:nvPr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Lesson recap</a:t>
            </a:r>
            <a:endParaRPr sz="32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26" descr="Icon&#10;&#10;Description automatically generated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06274" y="923449"/>
            <a:ext cx="1260000" cy="12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ome study">
  <p:cSld name="Home stu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27" descr="Icon&#10;&#10;Description automatically generated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85381" y="919668"/>
            <a:ext cx="1260000" cy="12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27"/>
          <p:cNvSpPr txBox="1"/>
          <p:nvPr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Home study</a:t>
            </a:r>
            <a:endParaRPr sz="32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evious Session">
  <p:cSld name="Previous Sess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9"/>
          <p:cNvSpPr txBox="1"/>
          <p:nvPr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Previous lesson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" name="Google Shape;37;p29" descr="Rewind with solid fill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89079" y="934129"/>
            <a:ext cx="1260000" cy="12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ags" Target="../tags/tag4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png"/><Relationship Id="rId5" Type="http://schemas.openxmlformats.org/officeDocument/2006/relationships/tags" Target="../tags/tag6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208986" cy="686755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6D8189A-D28C-6ADE-C502-A2FFF873E24F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3"/>
    </p:custDataLst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orient="horz" pos="1275">
          <p15:clr>
            <a:srgbClr val="F26B43"/>
          </p15:clr>
        </p15:guide>
        <p15:guide id="3" orient="horz" pos="4247">
          <p15:clr>
            <a:srgbClr val="F26B43"/>
          </p15:clr>
        </p15:guide>
        <p15:guide id="4" pos="5087">
          <p15:clr>
            <a:srgbClr val="F26B43"/>
          </p15:clr>
        </p15:guide>
        <p15:guide id="5" pos="574">
          <p15:clr>
            <a:srgbClr val="F26B43"/>
          </p15:clr>
        </p15:guide>
        <p15:guide id="6" orient="horz" pos="3362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19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0" y="0"/>
            <a:ext cx="12208992" cy="686755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0EEF071-96F3-B660-624D-1AB2BFED0BB5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1"/>
    </p:custDataLst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orient="horz" pos="777">
          <p15:clr>
            <a:srgbClr val="F26B43"/>
          </p15:clr>
        </p15:guide>
        <p15:guide id="3" orient="horz" pos="3929">
          <p15:clr>
            <a:srgbClr val="F26B43"/>
          </p15:clr>
        </p15:guide>
        <p15:guide id="4" pos="7401">
          <p15:clr>
            <a:srgbClr val="F26B43"/>
          </p15:clr>
        </p15:guide>
        <p15:guide id="5" orient="horz" pos="1162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42;p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0"/>
            <a:ext cx="12208992" cy="686755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12400F-D1F7-F81F-0308-89BB9533D679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5"/>
    </p:custData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>
          <p15:clr>
            <a:srgbClr val="F26B43"/>
          </p15:clr>
        </p15:guide>
        <p15:guide id="2" pos="279">
          <p15:clr>
            <a:srgbClr val="F26B43"/>
          </p15:clr>
        </p15:guide>
        <p15:guide id="3" orient="horz" pos="3952">
          <p15:clr>
            <a:srgbClr val="F26B43"/>
          </p15:clr>
        </p15:guide>
        <p15:guide id="4" pos="7401">
          <p15:clr>
            <a:srgbClr val="F26B43"/>
          </p15:clr>
        </p15:guide>
        <p15:guide id="5" orient="horz" pos="116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"/>
          <p:cNvSpPr txBox="1"/>
          <p:nvPr/>
        </p:nvSpPr>
        <p:spPr>
          <a:xfrm>
            <a:off x="923821" y="2032656"/>
            <a:ext cx="7146900" cy="206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Content area 1: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1" i="0" u="none" strike="noStrike" cap="none" dirty="0">
              <a:solidFill>
                <a:srgbClr val="333333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Types of interactive media products and their features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1"/>
          <p:cNvSpPr txBox="1"/>
          <p:nvPr/>
        </p:nvSpPr>
        <p:spPr>
          <a:xfrm>
            <a:off x="920103" y="6094928"/>
            <a:ext cx="7155510" cy="647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66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NCFE Level 1/2 Technical Award in Interactive Media (603/7005/1)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lang="en-GB" sz="1200" b="0" i="0" u="none" strike="noStrike" cap="none" dirty="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Version 1.0</a:t>
            </a:r>
            <a:endParaRPr sz="1200" b="0" i="0" u="none" strike="noStrike" cap="none" dirty="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370DEE-00D5-EECA-979D-F2361A1C33F5}"/>
              </a:ext>
            </a:extLst>
          </p:cNvPr>
          <p:cNvSpPr txBox="1"/>
          <p:nvPr/>
        </p:nvSpPr>
        <p:spPr>
          <a:xfrm>
            <a:off x="920103" y="4257125"/>
            <a:ext cx="715551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Lesson </a:t>
            </a:r>
            <a:r>
              <a:rPr lang="en-GB" sz="2400" b="1" dirty="0">
                <a:solidFill>
                  <a:srgbClr val="333333"/>
                </a:solidFill>
              </a:rPr>
              <a:t>1</a:t>
            </a:r>
            <a:r>
              <a:rPr lang="en-GB" sz="2400" b="1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GB" sz="2400" b="1" dirty="0">
                <a:solidFill>
                  <a:srgbClr val="333333"/>
                </a:solidFill>
              </a:rPr>
              <a:t> Understanding types of media assets and exploring intellectual property and automatic protection</a:t>
            </a:r>
            <a:endParaRPr lang="en-GB" sz="2400" b="1" i="0" u="none" strike="noStrike" cap="none" dirty="0">
              <a:solidFill>
                <a:srgbClr val="333333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134af375add_0_131"/>
          <p:cNvSpPr txBox="1"/>
          <p:nvPr/>
        </p:nvSpPr>
        <p:spPr>
          <a:xfrm>
            <a:off x="452438" y="1243013"/>
            <a:ext cx="82326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Automatic Protections: Copyright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g134af375add_0_131"/>
          <p:cNvSpPr txBox="1"/>
          <p:nvPr/>
        </p:nvSpPr>
        <p:spPr>
          <a:xfrm>
            <a:off x="452438" y="2320507"/>
            <a:ext cx="5156400" cy="15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dirty="0">
                <a:solidFill>
                  <a:schemeClr val="dk1"/>
                </a:solidFill>
              </a:rPr>
              <a:t>Student [A]</a:t>
            </a:r>
            <a:endParaRPr sz="2400" b="1" dirty="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dirty="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Has created a beautiful, original picture. </a:t>
            </a:r>
            <a:endParaRPr sz="2400" dirty="0">
              <a:solidFill>
                <a:schemeClr val="dk1"/>
              </a:solidFill>
            </a:endParaRPr>
          </a:p>
        </p:txBody>
      </p:sp>
      <p:grpSp>
        <p:nvGrpSpPr>
          <p:cNvPr id="190" name="Google Shape;190;g134af375add_0_131"/>
          <p:cNvGrpSpPr/>
          <p:nvPr/>
        </p:nvGrpSpPr>
        <p:grpSpPr>
          <a:xfrm>
            <a:off x="452438" y="4382901"/>
            <a:ext cx="7700718" cy="1938952"/>
            <a:chOff x="5752006" y="5290461"/>
            <a:chExt cx="3327450" cy="1771200"/>
          </a:xfrm>
        </p:grpSpPr>
        <p:sp>
          <p:nvSpPr>
            <p:cNvPr id="191" name="Google Shape;191;g134af375add_0_131"/>
            <p:cNvSpPr/>
            <p:nvPr/>
          </p:nvSpPr>
          <p:spPr>
            <a:xfrm>
              <a:off x="5752006" y="5290461"/>
              <a:ext cx="3327450" cy="1771200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g134af375add_0_131"/>
            <p:cNvSpPr txBox="1"/>
            <p:nvPr/>
          </p:nvSpPr>
          <p:spPr>
            <a:xfrm>
              <a:off x="6234020" y="5351168"/>
              <a:ext cx="2783974" cy="1335419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3333"/>
                </a:buClr>
                <a:buSzPts val="2000"/>
                <a:buFont typeface="Arial"/>
                <a:buNone/>
              </a:pPr>
              <a:r>
                <a:rPr lang="en-GB" sz="2000" b="1" dirty="0">
                  <a:solidFill>
                    <a:srgbClr val="333333"/>
                  </a:solidFill>
                </a:rPr>
                <a:t>Automatic Protection:</a:t>
              </a:r>
              <a:endParaRPr sz="2000" b="1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2000" dirty="0">
                  <a:solidFill>
                    <a:schemeClr val="dk1"/>
                  </a:solidFill>
                </a:rPr>
                <a:t>Protection exists without any kind of application - by proxy- from the time a qualifying work is fixed within a tangible medium such as paper and film.</a:t>
              </a:r>
              <a:endParaRPr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93" name="Google Shape;193;g134af375add_0_131" descr="Icon&#10;&#10;Description automatically generated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45697" y="5474686"/>
              <a:ext cx="264442" cy="61492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94" name="Google Shape;194;g134af375add_0_131"/>
          <p:cNvSpPr txBox="1"/>
          <p:nvPr/>
        </p:nvSpPr>
        <p:spPr>
          <a:xfrm>
            <a:off x="6106838" y="2135981"/>
            <a:ext cx="5156400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dirty="0">
                <a:solidFill>
                  <a:schemeClr val="dk1"/>
                </a:solidFill>
              </a:rPr>
              <a:t>Student [B]</a:t>
            </a:r>
            <a:endParaRPr sz="2400" b="1" dirty="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Takes this artwork, prints it on t-shirts, and profits from the work of Student [A].</a:t>
            </a:r>
            <a:endParaRPr sz="24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134d842b1f1_0_38"/>
          <p:cNvSpPr txBox="1"/>
          <p:nvPr/>
        </p:nvSpPr>
        <p:spPr>
          <a:xfrm>
            <a:off x="452438" y="1243013"/>
            <a:ext cx="82326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Copyright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2" name="Google Shape;202;g134d842b1f1_0_38"/>
          <p:cNvGrpSpPr/>
          <p:nvPr/>
        </p:nvGrpSpPr>
        <p:grpSpPr>
          <a:xfrm>
            <a:off x="5818891" y="4350372"/>
            <a:ext cx="5930780" cy="2265868"/>
            <a:chOff x="5752010" y="5599169"/>
            <a:chExt cx="4881300" cy="2814043"/>
          </a:xfrm>
        </p:grpSpPr>
        <p:sp>
          <p:nvSpPr>
            <p:cNvPr id="203" name="Google Shape;203;g134d842b1f1_0_38"/>
            <p:cNvSpPr/>
            <p:nvPr/>
          </p:nvSpPr>
          <p:spPr>
            <a:xfrm>
              <a:off x="5752010" y="5599169"/>
              <a:ext cx="4881300" cy="2814042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g134d842b1f1_0_38"/>
            <p:cNvSpPr txBox="1"/>
            <p:nvPr/>
          </p:nvSpPr>
          <p:spPr>
            <a:xfrm>
              <a:off x="6654523" y="5718498"/>
              <a:ext cx="3901500" cy="26947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GB" sz="2000" b="1" dirty="0">
                  <a:solidFill>
                    <a:srgbClr val="333333"/>
                  </a:solidFill>
                </a:rPr>
                <a:t>Copyright:</a:t>
              </a:r>
              <a:endParaRPr sz="2000" b="1" dirty="0">
                <a:solidFill>
                  <a:srgbClr val="333333"/>
                </a:solidFill>
              </a:endParaRPr>
            </a:p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2000" dirty="0">
                  <a:solidFill>
                    <a:schemeClr val="dk1"/>
                  </a:solidFill>
                </a:rPr>
                <a:t>Rights in which certain creative materials are automatically protected and under which the copyright owner has the right to control how their material is used. </a:t>
              </a:r>
              <a:endParaRPr sz="2000" i="0" u="none" strike="noStrike" cap="none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05" name="Google Shape;205;g134d842b1f1_0_38" descr="Icon&#10;&#10;Description automatically generated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65817" y="5806493"/>
              <a:ext cx="503704" cy="76369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06" name="Google Shape;206;g134d842b1f1_0_38"/>
          <p:cNvSpPr txBox="1"/>
          <p:nvPr/>
        </p:nvSpPr>
        <p:spPr>
          <a:xfrm>
            <a:off x="452984" y="2083661"/>
            <a:ext cx="8541600" cy="19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Copyright is incredibly important as it prevents anyone from taking the work of a creator and profiting from it.</a:t>
            </a:r>
            <a:endParaRPr sz="2400" dirty="0">
              <a:solidFill>
                <a:schemeClr val="dk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dirty="0">
              <a:solidFill>
                <a:schemeClr val="dk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This means that </a:t>
            </a:r>
            <a:r>
              <a:rPr lang="en-GB" sz="2400" b="1" dirty="0">
                <a:solidFill>
                  <a:schemeClr val="dk1"/>
                </a:solidFill>
              </a:rPr>
              <a:t>anything </a:t>
            </a:r>
            <a:r>
              <a:rPr lang="en-GB" sz="2400" dirty="0">
                <a:solidFill>
                  <a:schemeClr val="dk1"/>
                </a:solidFill>
              </a:rPr>
              <a:t>a creator makes (that is an original creation) belongs exclusively to that creator by law.</a:t>
            </a:r>
            <a:endParaRPr sz="24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134d842b1f1_0_47"/>
          <p:cNvSpPr txBox="1"/>
          <p:nvPr/>
        </p:nvSpPr>
        <p:spPr>
          <a:xfrm>
            <a:off x="452438" y="1243013"/>
            <a:ext cx="8232600" cy="10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Automatic Protections: Design Rights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g134d842b1f1_0_47"/>
          <p:cNvSpPr txBox="1"/>
          <p:nvPr/>
        </p:nvSpPr>
        <p:spPr>
          <a:xfrm>
            <a:off x="504150" y="2748750"/>
            <a:ext cx="11244900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Although not as relevant as copyright laws and regulations for a creator, design rights are becoming increasingly significant for creators who are producing digital products and any elements within these products, such as graphical icons.</a:t>
            </a:r>
            <a:endParaRPr sz="2400" dirty="0">
              <a:solidFill>
                <a:schemeClr val="dk1"/>
              </a:solidFill>
            </a:endParaRPr>
          </a:p>
        </p:txBody>
      </p:sp>
      <p:grpSp>
        <p:nvGrpSpPr>
          <p:cNvPr id="213" name="Google Shape;213;g134d842b1f1_0_47"/>
          <p:cNvGrpSpPr/>
          <p:nvPr/>
        </p:nvGrpSpPr>
        <p:grpSpPr>
          <a:xfrm>
            <a:off x="452625" y="4969926"/>
            <a:ext cx="6283179" cy="1522605"/>
            <a:chOff x="5752006" y="5290461"/>
            <a:chExt cx="2714937" cy="1522605"/>
          </a:xfrm>
        </p:grpSpPr>
        <p:sp>
          <p:nvSpPr>
            <p:cNvPr id="214" name="Google Shape;214;g134d842b1f1_0_47"/>
            <p:cNvSpPr/>
            <p:nvPr/>
          </p:nvSpPr>
          <p:spPr>
            <a:xfrm>
              <a:off x="5752006" y="5290461"/>
              <a:ext cx="2714937" cy="1522240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g134d842b1f1_0_47"/>
            <p:cNvSpPr txBox="1"/>
            <p:nvPr/>
          </p:nvSpPr>
          <p:spPr>
            <a:xfrm>
              <a:off x="6234020" y="5351168"/>
              <a:ext cx="2221376" cy="1461898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3333"/>
                </a:buClr>
                <a:buSzPts val="2000"/>
                <a:buFont typeface="Arial"/>
                <a:buNone/>
              </a:pPr>
              <a:r>
                <a:rPr lang="en-GB" sz="2000" b="1" dirty="0">
                  <a:solidFill>
                    <a:srgbClr val="333333"/>
                  </a:solidFill>
                </a:rPr>
                <a:t>Automatic Protection</a:t>
              </a:r>
              <a:endParaRPr sz="2000" b="1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2000" dirty="0">
                  <a:solidFill>
                    <a:schemeClr val="dk1"/>
                  </a:solidFill>
                </a:rPr>
                <a:t>Rights that protect the appearance (the shape and configuration) of products, both internally and externally. </a:t>
              </a:r>
              <a:endParaRPr sz="2000" b="0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6" name="Google Shape;216;g134d842b1f1_0_47" descr="Icon&#10;&#10;Description automatically generated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45697" y="5474686"/>
              <a:ext cx="264442" cy="61492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134af375add_0_148"/>
          <p:cNvSpPr txBox="1"/>
          <p:nvPr/>
        </p:nvSpPr>
        <p:spPr>
          <a:xfrm>
            <a:off x="452978" y="1993058"/>
            <a:ext cx="3753262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dirty="0">
                <a:solidFill>
                  <a:schemeClr val="dk1"/>
                </a:solidFill>
              </a:rPr>
              <a:t>Instagram screenshots</a:t>
            </a:r>
            <a:endParaRPr sz="1400" b="1" i="0" u="none" strike="noStrike" cap="none" dirty="0">
              <a:solidFill>
                <a:srgbClr val="000000"/>
              </a:solidFill>
            </a:endParaRPr>
          </a:p>
        </p:txBody>
      </p:sp>
      <p:sp>
        <p:nvSpPr>
          <p:cNvPr id="223" name="Google Shape;223;g134af375add_0_148"/>
          <p:cNvSpPr txBox="1"/>
          <p:nvPr/>
        </p:nvSpPr>
        <p:spPr>
          <a:xfrm>
            <a:off x="2284196" y="1250266"/>
            <a:ext cx="70107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: </a:t>
            </a: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Case Studies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g134af375add_0_148"/>
          <p:cNvSpPr txBox="1"/>
          <p:nvPr/>
        </p:nvSpPr>
        <p:spPr>
          <a:xfrm>
            <a:off x="10103168" y="5908615"/>
            <a:ext cx="1645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1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GB" sz="2000" b="1" dirty="0">
                <a:solidFill>
                  <a:srgbClr val="333333"/>
                </a:solidFill>
              </a:rPr>
              <a:t>4</a:t>
            </a:r>
            <a:r>
              <a:rPr lang="en-GB" sz="2000" b="1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minutes</a:t>
            </a:r>
            <a:endParaRPr sz="18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g134af375add_0_148"/>
          <p:cNvSpPr txBox="1"/>
          <p:nvPr/>
        </p:nvSpPr>
        <p:spPr>
          <a:xfrm>
            <a:off x="418276" y="2612474"/>
            <a:ext cx="5738400" cy="34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Many creators on the social media platform will screenshot images and repost them on their own profile as a kind of ‘share’ replacement. But many notoriously don’t</a:t>
            </a:r>
            <a:r>
              <a:rPr lang="en-GB" sz="2400" i="1" dirty="0">
                <a:solidFill>
                  <a:schemeClr val="dk1"/>
                </a:solidFill>
              </a:rPr>
              <a:t> </a:t>
            </a:r>
            <a:r>
              <a:rPr lang="en-GB" sz="2400" dirty="0">
                <a:solidFill>
                  <a:schemeClr val="dk1"/>
                </a:solidFill>
              </a:rPr>
              <a:t>seek permission from the original creator to do so.</a:t>
            </a:r>
            <a:endParaRPr sz="2400" dirty="0">
              <a:solidFill>
                <a:schemeClr val="dk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dirty="0">
              <a:solidFill>
                <a:schemeClr val="dk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Is this adhering to IP law? And which automatic protection?</a:t>
            </a:r>
            <a:endParaRPr sz="2400" dirty="0">
              <a:solidFill>
                <a:schemeClr val="dk1"/>
              </a:solidFill>
            </a:endParaRPr>
          </a:p>
        </p:txBody>
      </p:sp>
      <p:pic>
        <p:nvPicPr>
          <p:cNvPr id="8" name="Picture 7" descr="Example of Instagram screenshot displaying NCFE website">
            <a:extLst>
              <a:ext uri="{FF2B5EF4-FFF2-40B4-BE49-F238E27FC236}">
                <a16:creationId xmlns:a16="http://schemas.microsoft.com/office/drawing/2014/main" id="{2C1F54E2-141F-7F67-FB63-EEAD3A9121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6513" y="798482"/>
            <a:ext cx="3275859" cy="582471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134d842b1f1_0_59"/>
          <p:cNvSpPr txBox="1"/>
          <p:nvPr/>
        </p:nvSpPr>
        <p:spPr>
          <a:xfrm>
            <a:off x="452978" y="2229832"/>
            <a:ext cx="1396142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dirty="0">
                <a:solidFill>
                  <a:schemeClr val="dk1"/>
                </a:solidFill>
              </a:rPr>
              <a:t>Crocs </a:t>
            </a:r>
            <a:endParaRPr sz="1400" b="1" i="0" u="none" strike="noStrike" cap="none" dirty="0">
              <a:solidFill>
                <a:srgbClr val="000000"/>
              </a:solidFill>
            </a:endParaRPr>
          </a:p>
        </p:txBody>
      </p:sp>
      <p:sp>
        <p:nvSpPr>
          <p:cNvPr id="231" name="Google Shape;231;g134d842b1f1_0_59"/>
          <p:cNvSpPr txBox="1"/>
          <p:nvPr/>
        </p:nvSpPr>
        <p:spPr>
          <a:xfrm>
            <a:off x="2284196" y="1250266"/>
            <a:ext cx="70107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: </a:t>
            </a: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Case Studies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g134d842b1f1_0_59"/>
          <p:cNvSpPr txBox="1"/>
          <p:nvPr/>
        </p:nvSpPr>
        <p:spPr>
          <a:xfrm>
            <a:off x="10103168" y="5908615"/>
            <a:ext cx="1645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1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GB" sz="2000" b="1" dirty="0">
                <a:solidFill>
                  <a:srgbClr val="333333"/>
                </a:solidFill>
              </a:rPr>
              <a:t>4</a:t>
            </a:r>
            <a:r>
              <a:rPr lang="en-GB" sz="2000" b="1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minutes</a:t>
            </a:r>
            <a:endParaRPr sz="18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g134d842b1f1_0_59"/>
          <p:cNvSpPr txBox="1"/>
          <p:nvPr/>
        </p:nvSpPr>
        <p:spPr>
          <a:xfrm>
            <a:off x="4492318" y="2781288"/>
            <a:ext cx="5503939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The rubber shoes, Crocs, have a unique shape that the organisation wanted to protect so that none of their competitors could copy their profile. </a:t>
            </a:r>
            <a:endParaRPr sz="2400" dirty="0">
              <a:solidFill>
                <a:schemeClr val="dk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dirty="0">
              <a:solidFill>
                <a:schemeClr val="dk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Is this adhering to IP law? And which automatic protection?</a:t>
            </a:r>
            <a:endParaRPr sz="2400" dirty="0">
              <a:solidFill>
                <a:schemeClr val="dk1"/>
              </a:solidFill>
            </a:endParaRPr>
          </a:p>
        </p:txBody>
      </p:sp>
      <p:pic>
        <p:nvPicPr>
          <p:cNvPr id="3" name="Picture 2" descr="A pair of pink shoes on a wooden surface&#10;">
            <a:extLst>
              <a:ext uri="{FF2B5EF4-FFF2-40B4-BE49-F238E27FC236}">
                <a16:creationId xmlns:a16="http://schemas.microsoft.com/office/drawing/2014/main" id="{EA2C5AC1-E54B-2D87-6FC6-E4A9FC6BDE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913" y="2788313"/>
            <a:ext cx="3976126" cy="265369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13aeb1dfcbb_0_5"/>
          <p:cNvSpPr txBox="1"/>
          <p:nvPr/>
        </p:nvSpPr>
        <p:spPr>
          <a:xfrm>
            <a:off x="451625" y="1853375"/>
            <a:ext cx="11558400" cy="4653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Complete these sentences: </a:t>
            </a:r>
            <a:endParaRPr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​</a:t>
            </a: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-GB" sz="2400" dirty="0">
                <a:solidFill>
                  <a:schemeClr val="dk1"/>
                </a:solidFill>
              </a:rPr>
              <a:t>One of the file types for an image is a ___________ .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a. MP3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b. PDF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c. GIF</a:t>
            </a:r>
            <a:br>
              <a:rPr lang="en-GB" sz="2400" dirty="0">
                <a:solidFill>
                  <a:schemeClr val="dk1"/>
                </a:solidFill>
              </a:rPr>
            </a:br>
            <a:endParaRPr sz="2400" dirty="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-GB" sz="2400" dirty="0">
                <a:solidFill>
                  <a:schemeClr val="dk1"/>
                </a:solidFill>
              </a:rPr>
              <a:t>Intellectual Property rights protect inventions of the ________________ .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a. Mind.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b. Soul.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c. Heart.</a:t>
            </a:r>
            <a:endParaRPr sz="24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1"/>
          <p:cNvSpPr txBox="1"/>
          <p:nvPr/>
        </p:nvSpPr>
        <p:spPr>
          <a:xfrm>
            <a:off x="451791" y="1853553"/>
            <a:ext cx="9006300" cy="26406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dk1"/>
                </a:solidFill>
              </a:rPr>
              <a:t>3. Automatic protections are granted from the time a qualifying work is fixed within a ______________ medium such as paper and film.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a. Tangible.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b. Tangerine.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c. Abstract.</a:t>
            </a:r>
            <a:endParaRPr sz="24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134d842b1f1_0_68"/>
          <p:cNvSpPr txBox="1"/>
          <p:nvPr/>
        </p:nvSpPr>
        <p:spPr>
          <a:xfrm>
            <a:off x="451791" y="1865209"/>
            <a:ext cx="11558400" cy="4764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dk1"/>
                </a:solidFill>
              </a:rPr>
              <a:t>4. Design rights protect the _____________________ of products.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    a. Colour.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    b. Appearance.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    c. Sound.</a:t>
            </a:r>
            <a:br>
              <a:rPr lang="en-GB" sz="2400" dirty="0">
                <a:solidFill>
                  <a:schemeClr val="dk1"/>
                </a:solidFill>
              </a:rPr>
            </a:br>
            <a:endParaRPr sz="24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chemeClr val="dk1"/>
                </a:solidFill>
              </a:rPr>
              <a:t>5. Copyright prevents anyone from taking the work of a creator and ___________________ from it without their explicit consent.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    a. Viewing. 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    b. Describing.</a:t>
            </a:r>
            <a:br>
              <a:rPr lang="en-GB" sz="2400" dirty="0">
                <a:solidFill>
                  <a:schemeClr val="dk1"/>
                </a:solidFill>
              </a:rPr>
            </a:br>
            <a:r>
              <a:rPr lang="en-GB" sz="2400" dirty="0">
                <a:solidFill>
                  <a:schemeClr val="dk1"/>
                </a:solidFill>
              </a:rPr>
              <a:t>    c. Profiting. </a:t>
            </a:r>
            <a:endParaRPr sz="24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2"/>
          <p:cNvSpPr txBox="1"/>
          <p:nvPr/>
        </p:nvSpPr>
        <p:spPr>
          <a:xfrm>
            <a:off x="452963" y="1851716"/>
            <a:ext cx="8541696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 you now: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9" name="Google Shape;259;p12" descr="Icon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716" y="2283047"/>
            <a:ext cx="360000" cy="3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12"/>
          <p:cNvSpPr txBox="1"/>
          <p:nvPr/>
        </p:nvSpPr>
        <p:spPr>
          <a:xfrm>
            <a:off x="890729" y="2242343"/>
            <a:ext cx="10451386" cy="418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1000"/>
              </a:spcAft>
            </a:pP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Recognise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 different media assets, including text, images, audio, and video.</a:t>
            </a:r>
          </a:p>
          <a:p>
            <a:pPr lvl="0">
              <a:spcAft>
                <a:spcPts val="1000"/>
              </a:spcAft>
            </a:pP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Recall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 what automatic protection is.</a:t>
            </a:r>
          </a:p>
          <a:p>
            <a:pPr lvl="0">
              <a:spcAft>
                <a:spcPts val="1000"/>
              </a:spcAft>
            </a:pP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Identify 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the difference between copyright and design rights.</a:t>
            </a:r>
          </a:p>
          <a:p>
            <a:pPr>
              <a:spcAft>
                <a:spcPts val="1000"/>
              </a:spcAft>
            </a:pP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Differentiate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 among different media assets, including text, images, audio, and video. </a:t>
            </a:r>
          </a:p>
          <a:p>
            <a:pPr lvl="0">
              <a:spcAft>
                <a:spcPts val="1000"/>
              </a:spcAft>
            </a:pP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Apply 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your knowledge of automatic protection to creative examples and case studies.</a:t>
            </a:r>
          </a:p>
          <a:p>
            <a:pPr>
              <a:spcAft>
                <a:spcPts val="1000"/>
              </a:spcAft>
            </a:pP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Define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 copyright and design rights and how they affect the creation and planning of interactive media content.</a:t>
            </a:r>
            <a:endParaRPr sz="2400" b="1" dirty="0">
              <a:solidFill>
                <a:schemeClr val="dk1"/>
              </a:solidFill>
            </a:endParaRPr>
          </a:p>
        </p:txBody>
      </p:sp>
      <p:pic>
        <p:nvPicPr>
          <p:cNvPr id="261" name="Google Shape;261;p12" descr="Icon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716" y="2785456"/>
            <a:ext cx="360000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12" descr="Icon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716" y="3278994"/>
            <a:ext cx="360000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262;p12" descr="Icon&#10;&#10;Description automatically generated">
            <a:extLst>
              <a:ext uri="{FF2B5EF4-FFF2-40B4-BE49-F238E27FC236}">
                <a16:creationId xmlns:a16="http://schemas.microsoft.com/office/drawing/2014/main" id="{D1A6BEC3-CF56-B2DF-98F7-1C1EB5A701BC}"/>
              </a:ext>
            </a:extLst>
          </p:cNvPr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716" y="3763650"/>
            <a:ext cx="360000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62;p12" descr="Icon&#10;&#10;Description automatically generated">
            <a:extLst>
              <a:ext uri="{FF2B5EF4-FFF2-40B4-BE49-F238E27FC236}">
                <a16:creationId xmlns:a16="http://schemas.microsoft.com/office/drawing/2014/main" id="{A99EE9A7-E595-75C6-7C36-7DB0BC6D65B6}"/>
              </a:ext>
            </a:extLst>
          </p:cNvPr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716" y="4612300"/>
            <a:ext cx="360000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262;p12" descr="Icon&#10;&#10;Description automatically generated">
            <a:extLst>
              <a:ext uri="{FF2B5EF4-FFF2-40B4-BE49-F238E27FC236}">
                <a16:creationId xmlns:a16="http://schemas.microsoft.com/office/drawing/2014/main" id="{4A5274D2-FBB4-7D0B-57B1-23303F461649}"/>
              </a:ext>
            </a:extLst>
          </p:cNvPr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716" y="5469819"/>
            <a:ext cx="360000" cy="3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5"/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1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07 minutes</a:t>
            </a:r>
            <a:endParaRPr sz="18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5"/>
          <p:cNvSpPr txBox="1"/>
          <p:nvPr/>
        </p:nvSpPr>
        <p:spPr>
          <a:xfrm>
            <a:off x="442913" y="1931261"/>
            <a:ext cx="85416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How can an organisation promote themselves and what kind of media can be utilised to deliver this mass communication? </a:t>
            </a:r>
            <a:endParaRPr sz="2400" dirty="0">
              <a:solidFill>
                <a:schemeClr val="dk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3"/>
          <p:cNvSpPr txBox="1"/>
          <p:nvPr/>
        </p:nvSpPr>
        <p:spPr>
          <a:xfrm>
            <a:off x="453377" y="1856538"/>
            <a:ext cx="8541600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Research and </a:t>
            </a:r>
            <a:r>
              <a:rPr lang="en-GB" sz="2400" dirty="0">
                <a:solidFill>
                  <a:schemeClr val="dk1"/>
                </a:solidFill>
              </a:rPr>
              <a:t>identify</a:t>
            </a: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 case study </a:t>
            </a:r>
            <a:r>
              <a:rPr lang="en-GB" sz="2400" dirty="0">
                <a:solidFill>
                  <a:schemeClr val="dk1"/>
                </a:solidFill>
              </a:rPr>
              <a:t>where</a:t>
            </a: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</a:t>
            </a:r>
            <a:r>
              <a:rPr lang="en-GB" sz="2400" dirty="0">
                <a:solidFill>
                  <a:schemeClr val="dk1"/>
                </a:solidFill>
              </a:rPr>
              <a:t>n organisation did </a:t>
            </a:r>
            <a:r>
              <a:rPr lang="en-GB" sz="2400" b="1" dirty="0">
                <a:solidFill>
                  <a:schemeClr val="dk1"/>
                </a:solidFill>
              </a:rPr>
              <a:t>not</a:t>
            </a:r>
            <a:r>
              <a:rPr lang="en-GB" sz="2400" i="1" dirty="0">
                <a:solidFill>
                  <a:schemeClr val="dk1"/>
                </a:solidFill>
              </a:rPr>
              <a:t> </a:t>
            </a:r>
            <a:r>
              <a:rPr lang="en-GB" sz="2400" dirty="0">
                <a:solidFill>
                  <a:schemeClr val="dk1"/>
                </a:solidFill>
              </a:rPr>
              <a:t>adhere to IP laws and the repercussions of these. </a:t>
            </a:r>
            <a:endParaRPr sz="2400" dirty="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dirty="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Provide evidence of your research and write a short brief </a:t>
            </a: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your workbook</a:t>
            </a:r>
            <a:r>
              <a:rPr lang="en-GB" sz="2400" dirty="0">
                <a:solidFill>
                  <a:schemeClr val="dk1"/>
                </a:solidFill>
              </a:rPr>
              <a:t>.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4"/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GB" sz="54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Great work!</a:t>
            </a:r>
            <a:endParaRPr sz="28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p14"/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3" name="Google Shape;283;p14" descr="Ic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81188" y="2169000"/>
            <a:ext cx="2520000" cy="25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175F41F-075C-B26D-0A22-0F2972020809}"/>
              </a:ext>
            </a:extLst>
          </p:cNvPr>
          <p:cNvSpPr txBox="1"/>
          <p:nvPr/>
        </p:nvSpPr>
        <p:spPr>
          <a:xfrm>
            <a:off x="410981" y="1773781"/>
            <a:ext cx="1083396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FontTx/>
              <a:buNone/>
            </a:pPr>
            <a:r>
              <a:rPr lang="en-GB" sz="24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 the end of the lesson</a:t>
            </a:r>
          </a:p>
          <a:p>
            <a:pPr>
              <a:buClrTx/>
              <a:buFontTx/>
              <a:buNone/>
            </a:pPr>
            <a:r>
              <a:rPr lang="en-GB" sz="24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en-GB" sz="24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Recognise </a:t>
            </a:r>
            <a:r>
              <a:rPr lang="en-GB" sz="24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different media assets, including text, images, audio, and video</a:t>
            </a:r>
            <a:r>
              <a:rPr lang="en-GB" sz="24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en-GB" sz="24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Recall </a:t>
            </a:r>
            <a:r>
              <a:rPr lang="en-GB" sz="24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what automatic protection is</a:t>
            </a:r>
            <a:r>
              <a:rPr lang="en-GB" sz="24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en-GB" sz="24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Identify </a:t>
            </a:r>
            <a:r>
              <a:rPr lang="en-GB" sz="24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difference between copyright and design rights</a:t>
            </a:r>
            <a:r>
              <a:rPr lang="en-GB" sz="24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>
              <a:buClrTx/>
              <a:buFontTx/>
              <a:buNone/>
            </a:pPr>
            <a:endParaRPr lang="en-GB" sz="2400" kern="1200" dirty="0">
              <a:solidFill>
                <a:prstClr val="black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buClrTx/>
              <a:buFontTx/>
              <a:buNone/>
            </a:pPr>
            <a:r>
              <a:rPr lang="en-GB" sz="24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en-GB" sz="24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Differentiate </a:t>
            </a:r>
            <a:r>
              <a:rPr lang="en-GB" sz="24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among different media assets, including text, images, audio, and video. </a:t>
            </a: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en-GB" sz="24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Apply </a:t>
            </a:r>
            <a:r>
              <a:rPr lang="en-GB" sz="24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your knowledge of automatic protection to creative examples and case studies</a:t>
            </a:r>
            <a:r>
              <a:rPr lang="en-GB" sz="24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en-GB" sz="24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Define </a:t>
            </a:r>
            <a:r>
              <a:rPr lang="en-GB" sz="24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copyright and design rights and how they affect the creation and planning of interactive media content</a:t>
            </a:r>
            <a:r>
              <a:rPr lang="en-GB" sz="2400" b="1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7"/>
          <p:cNvSpPr txBox="1"/>
          <p:nvPr/>
        </p:nvSpPr>
        <p:spPr>
          <a:xfrm>
            <a:off x="452438" y="1243013"/>
            <a:ext cx="82326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Different media types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7"/>
          <p:cNvSpPr txBox="1"/>
          <p:nvPr/>
        </p:nvSpPr>
        <p:spPr>
          <a:xfrm>
            <a:off x="452984" y="1855061"/>
            <a:ext cx="8541600" cy="3785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It’s important to understand what different media types are so that you (as a creator) can support an organisation with promotional content that they require for a digital asset such as their website.</a:t>
            </a:r>
            <a:endParaRPr sz="2400" dirty="0">
              <a:solidFill>
                <a:schemeClr val="dk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dirty="0">
              <a:solidFill>
                <a:schemeClr val="dk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Core media types include: 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</a:t>
            </a:r>
            <a:r>
              <a:rPr lang="en-GB" sz="2400" dirty="0">
                <a:solidFill>
                  <a:schemeClr val="dk1"/>
                </a:solidFill>
              </a:rPr>
              <a:t>Text.</a:t>
            </a:r>
            <a:b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</a:t>
            </a:r>
            <a:r>
              <a:rPr lang="en-GB" sz="2400" dirty="0">
                <a:solidFill>
                  <a:schemeClr val="dk1"/>
                </a:solidFill>
              </a:rPr>
              <a:t>Image.</a:t>
            </a:r>
            <a:b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 </a:t>
            </a:r>
            <a:r>
              <a:rPr lang="en-GB" sz="2400" dirty="0">
                <a:solidFill>
                  <a:schemeClr val="dk1"/>
                </a:solidFill>
              </a:rPr>
              <a:t>Video.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• Audio.</a:t>
            </a:r>
            <a:endParaRPr sz="2400" dirty="0">
              <a:solidFill>
                <a:schemeClr val="dk1"/>
              </a:solidFill>
            </a:endParaRPr>
          </a:p>
        </p:txBody>
      </p:sp>
      <p:grpSp>
        <p:nvGrpSpPr>
          <p:cNvPr id="85" name="Google Shape;85;p7"/>
          <p:cNvGrpSpPr/>
          <p:nvPr/>
        </p:nvGrpSpPr>
        <p:grpSpPr>
          <a:xfrm>
            <a:off x="6766561" y="3732027"/>
            <a:ext cx="4982528" cy="2973573"/>
            <a:chOff x="5650638" y="3742660"/>
            <a:chExt cx="4982528" cy="2973573"/>
          </a:xfrm>
        </p:grpSpPr>
        <p:sp>
          <p:nvSpPr>
            <p:cNvPr id="86" name="Google Shape;86;p7"/>
            <p:cNvSpPr/>
            <p:nvPr/>
          </p:nvSpPr>
          <p:spPr>
            <a:xfrm>
              <a:off x="5650638" y="3742660"/>
              <a:ext cx="4982528" cy="2973573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7"/>
            <p:cNvSpPr txBox="1"/>
            <p:nvPr/>
          </p:nvSpPr>
          <p:spPr>
            <a:xfrm>
              <a:off x="6659714" y="3924900"/>
              <a:ext cx="3893400" cy="25237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GB" sz="2000" b="1" dirty="0">
                  <a:solidFill>
                    <a:srgbClr val="333333"/>
                  </a:solidFill>
                </a:rPr>
                <a:t>Media</a:t>
              </a:r>
              <a:r>
                <a:rPr lang="en-GB" sz="2000" b="1" i="0" u="none" strike="noStrike" cap="none" dirty="0">
                  <a:solidFill>
                    <a:srgbClr val="333333"/>
                  </a:solidFill>
                  <a:latin typeface="Arial"/>
                  <a:ea typeface="Arial"/>
                  <a:cs typeface="Arial"/>
                  <a:sym typeface="Arial"/>
                </a:rPr>
                <a:t>:</a:t>
              </a:r>
              <a:endParaRPr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2000" dirty="0">
                  <a:solidFill>
                    <a:schemeClr val="dk1"/>
                  </a:solidFill>
                </a:rPr>
                <a:t>Also ‘media types.’ Media refers to the method of communication used by an organisation on their website, eLearning platform, or other digital environment such as image, video, or audio. </a:t>
              </a:r>
              <a:endParaRPr sz="2000" dirty="0">
                <a:solidFill>
                  <a:schemeClr val="dk1"/>
                </a:solidFill>
              </a:endParaRPr>
            </a:p>
          </p:txBody>
        </p:sp>
        <p:pic>
          <p:nvPicPr>
            <p:cNvPr id="88" name="Google Shape;88;p7" descr="Icon&#10;&#10;Description automatically generated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03257" y="3924900"/>
              <a:ext cx="612000" cy="61492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34af375add_0_0"/>
          <p:cNvSpPr txBox="1"/>
          <p:nvPr/>
        </p:nvSpPr>
        <p:spPr>
          <a:xfrm>
            <a:off x="452978" y="2540850"/>
            <a:ext cx="6087900" cy="3046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Do you know the format(s) of each of these media types when sourcing them in a downloads folder?</a:t>
            </a:r>
            <a:endParaRPr sz="2400" dirty="0">
              <a:solidFill>
                <a:schemeClr val="dk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dirty="0">
              <a:solidFill>
                <a:schemeClr val="dk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This basic knowledge can help creators source files as well as decide which file format is most appropriate for certain projects.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94" name="Google Shape;94;g134af375add_0_0"/>
          <p:cNvSpPr txBox="1"/>
          <p:nvPr/>
        </p:nvSpPr>
        <p:spPr>
          <a:xfrm>
            <a:off x="376249" y="1243025"/>
            <a:ext cx="7834800" cy="10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Which file format(s) support each of these media types? 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5" name="Google Shape;95;g134af375add_0_0"/>
          <p:cNvGrpSpPr/>
          <p:nvPr/>
        </p:nvGrpSpPr>
        <p:grpSpPr>
          <a:xfrm>
            <a:off x="6867933" y="3742660"/>
            <a:ext cx="4881300" cy="2333020"/>
            <a:chOff x="5752010" y="3742660"/>
            <a:chExt cx="4881300" cy="2333020"/>
          </a:xfrm>
        </p:grpSpPr>
        <p:sp>
          <p:nvSpPr>
            <p:cNvPr id="96" name="Google Shape;96;g134af375add_0_0"/>
            <p:cNvSpPr/>
            <p:nvPr/>
          </p:nvSpPr>
          <p:spPr>
            <a:xfrm>
              <a:off x="5752010" y="3742660"/>
              <a:ext cx="4881300" cy="2333020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97;g134af375add_0_0"/>
            <p:cNvSpPr txBox="1"/>
            <p:nvPr/>
          </p:nvSpPr>
          <p:spPr>
            <a:xfrm>
              <a:off x="6731725" y="3914674"/>
              <a:ext cx="3901500" cy="19389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GB" sz="2000" b="1" dirty="0">
                  <a:solidFill>
                    <a:srgbClr val="333333"/>
                  </a:solidFill>
                </a:rPr>
                <a:t>File format(s)</a:t>
              </a:r>
              <a:r>
                <a:rPr lang="en-GB" sz="2000" b="1" i="0" u="none" strike="noStrike" cap="none" dirty="0">
                  <a:solidFill>
                    <a:srgbClr val="333333"/>
                  </a:solidFill>
                  <a:latin typeface="Arial"/>
                  <a:ea typeface="Arial"/>
                  <a:cs typeface="Arial"/>
                  <a:sym typeface="Arial"/>
                </a:rPr>
                <a:t>:</a:t>
              </a:r>
              <a:endParaRPr sz="14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GB" sz="2000" dirty="0">
                  <a:solidFill>
                    <a:srgbClr val="333333"/>
                  </a:solidFill>
                </a:rPr>
                <a:t>The way that data is stored in a file and therefore the kind of file that is created when a piece of media is downloaded and stored on a device</a:t>
              </a:r>
              <a:endParaRPr sz="2000" b="0" i="0" u="none" strike="noStrike" cap="none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98" name="Google Shape;98;g134af375add_0_0" descr="Icon&#10;&#10;Description automatically generated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65817" y="3949983"/>
              <a:ext cx="612000" cy="61492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0" name="Google Shape;100;g134af375add_0_0"/>
          <p:cNvGrpSpPr/>
          <p:nvPr/>
        </p:nvGrpSpPr>
        <p:grpSpPr>
          <a:xfrm>
            <a:off x="6867925" y="2212323"/>
            <a:ext cx="4881300" cy="1335654"/>
            <a:chOff x="5752010" y="5290456"/>
            <a:chExt cx="4881300" cy="983400"/>
          </a:xfrm>
        </p:grpSpPr>
        <p:sp>
          <p:nvSpPr>
            <p:cNvPr id="101" name="Google Shape;101;g134af375add_0_0"/>
            <p:cNvSpPr/>
            <p:nvPr/>
          </p:nvSpPr>
          <p:spPr>
            <a:xfrm>
              <a:off x="5752010" y="5290456"/>
              <a:ext cx="4881300" cy="983400"/>
            </a:xfrm>
            <a:prstGeom prst="rect">
              <a:avLst/>
            </a:prstGeom>
            <a:solidFill>
              <a:srgbClr val="78F9D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g134af375add_0_0"/>
            <p:cNvSpPr txBox="1"/>
            <p:nvPr/>
          </p:nvSpPr>
          <p:spPr>
            <a:xfrm>
              <a:off x="6662057" y="5415648"/>
              <a:ext cx="3901500" cy="74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3333"/>
                </a:buClr>
                <a:buSzPts val="2000"/>
                <a:buFont typeface="Arial"/>
                <a:buNone/>
              </a:pPr>
              <a:r>
                <a:rPr lang="en-GB" sz="2000" dirty="0">
                  <a:solidFill>
                    <a:srgbClr val="333333"/>
                  </a:solidFill>
                </a:rPr>
                <a:t>Thinking about the file type(s) that support each media type is important for any creator</a:t>
              </a:r>
              <a:endParaRPr sz="2000" b="1" i="0" u="none" strike="noStrike" cap="none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5" name="Picture 5" descr="A picture containing text, monitor, television, screen&#10;&#10;Description automatically generated">
            <a:extLst>
              <a:ext uri="{FF2B5EF4-FFF2-40B4-BE49-F238E27FC236}">
                <a16:creationId xmlns:a16="http://schemas.microsoft.com/office/drawing/2014/main" id="{DA6EC44C-5E62-64CB-BA74-720FC175C5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4603" y="2446624"/>
            <a:ext cx="735158" cy="75247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9"/>
          <p:cNvSpPr txBox="1"/>
          <p:nvPr/>
        </p:nvSpPr>
        <p:spPr>
          <a:xfrm>
            <a:off x="2284200" y="1250275"/>
            <a:ext cx="71739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1: Understanding </a:t>
            </a: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media types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9"/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1" dirty="0">
                <a:solidFill>
                  <a:srgbClr val="333333"/>
                </a:solidFill>
              </a:rPr>
              <a:t>05</a:t>
            </a:r>
            <a:r>
              <a:rPr lang="en-GB" sz="2000" b="1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minutes</a:t>
            </a:r>
            <a:endParaRPr sz="18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C69C4F-8700-6CB2-E24D-A1F23D3D3222}"/>
              </a:ext>
            </a:extLst>
          </p:cNvPr>
          <p:cNvSpPr txBox="1"/>
          <p:nvPr/>
        </p:nvSpPr>
        <p:spPr>
          <a:xfrm>
            <a:off x="451790" y="1853553"/>
            <a:ext cx="755586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Can you find real-life examples of the different media types?</a:t>
            </a:r>
          </a:p>
          <a:p>
            <a:endParaRPr lang="en-GB" sz="2400" dirty="0"/>
          </a:p>
          <a:p>
            <a:pPr marL="342900" marR="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dk1"/>
                </a:solidFill>
              </a:rPr>
              <a:t>Text.</a:t>
            </a:r>
          </a:p>
          <a:p>
            <a:pPr marL="342900" marR="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dk1"/>
                </a:solidFill>
              </a:rPr>
              <a:t>Image.</a:t>
            </a:r>
          </a:p>
          <a:p>
            <a:pPr marL="342900" marR="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dk1"/>
                </a:solidFill>
              </a:rPr>
              <a:t>Video.</a:t>
            </a:r>
          </a:p>
          <a:p>
            <a:pPr marL="342900" marR="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dk1"/>
                </a:solidFill>
              </a:rPr>
              <a:t>Audio.</a:t>
            </a:r>
          </a:p>
          <a:p>
            <a:pPr marL="342900" marR="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dk1"/>
              </a:solidFill>
            </a:endParaRP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n-GB" sz="2400" dirty="0">
                <a:solidFill>
                  <a:schemeClr val="dk1"/>
                </a:solidFill>
              </a:rPr>
              <a:t>You can draw, name products and services or include screenshots of examples in your Workbook.</a:t>
            </a:r>
            <a:endParaRPr lang="en-GB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134af375add_0_18"/>
          <p:cNvSpPr txBox="1"/>
          <p:nvPr/>
        </p:nvSpPr>
        <p:spPr>
          <a:xfrm>
            <a:off x="452438" y="1243013"/>
            <a:ext cx="82326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3200"/>
            </a:pPr>
            <a:r>
              <a:rPr lang="en-GB" sz="3200" b="1" dirty="0">
                <a:solidFill>
                  <a:schemeClr val="tx1"/>
                </a:solidFill>
                <a:latin typeface="Verdana"/>
                <a:ea typeface="Verdana"/>
                <a:sym typeface="Verdana"/>
              </a:rPr>
              <a:t>Automatic Protections </a:t>
            </a:r>
            <a:endParaRPr lang="en-GB" sz="3200" b="1" i="0" u="none" strike="sngStrike" cap="none" dirty="0">
              <a:solidFill>
                <a:schemeClr val="tx1"/>
              </a:solidFill>
              <a:latin typeface="Verdana"/>
              <a:ea typeface="Verdana"/>
              <a:cs typeface="Calibri"/>
            </a:endParaRPr>
          </a:p>
        </p:txBody>
      </p:sp>
      <p:sp>
        <p:nvSpPr>
          <p:cNvPr id="162" name="Google Shape;162;g134af375add_0_18"/>
          <p:cNvSpPr txBox="1"/>
          <p:nvPr/>
        </p:nvSpPr>
        <p:spPr>
          <a:xfrm>
            <a:off x="451791" y="1853553"/>
            <a:ext cx="6350850" cy="3416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As creators, it’s important to recognise that work you produce is protected under IP law and regulation.</a:t>
            </a:r>
            <a:endParaRPr sz="2400" dirty="0">
              <a:solidFill>
                <a:schemeClr val="dk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dirty="0">
              <a:solidFill>
                <a:schemeClr val="dk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This dictates that not just anyone can take or replicate (copy) the creative content that you produce without legal repercussions. </a:t>
            </a:r>
            <a:endParaRPr sz="2400" dirty="0">
              <a:solidFill>
                <a:schemeClr val="dk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dirty="0">
              <a:solidFill>
                <a:schemeClr val="dk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dirty="0">
              <a:solidFill>
                <a:schemeClr val="dk1"/>
              </a:solidFill>
            </a:endParaRPr>
          </a:p>
        </p:txBody>
      </p:sp>
      <p:grpSp>
        <p:nvGrpSpPr>
          <p:cNvPr id="163" name="Google Shape;163;g134af375add_0_18"/>
          <p:cNvGrpSpPr/>
          <p:nvPr/>
        </p:nvGrpSpPr>
        <p:grpSpPr>
          <a:xfrm>
            <a:off x="6867932" y="3742659"/>
            <a:ext cx="5067681" cy="2968935"/>
            <a:chOff x="5752009" y="3742659"/>
            <a:chExt cx="5067681" cy="2968935"/>
          </a:xfrm>
        </p:grpSpPr>
        <p:sp>
          <p:nvSpPr>
            <p:cNvPr id="164" name="Google Shape;164;g134af375add_0_18"/>
            <p:cNvSpPr/>
            <p:nvPr/>
          </p:nvSpPr>
          <p:spPr>
            <a:xfrm>
              <a:off x="5752009" y="3742659"/>
              <a:ext cx="5067681" cy="2968935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g134af375add_0_18"/>
            <p:cNvSpPr txBox="1"/>
            <p:nvPr/>
          </p:nvSpPr>
          <p:spPr>
            <a:xfrm>
              <a:off x="6701018" y="3833925"/>
              <a:ext cx="4118672" cy="25237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GB" sz="2000" b="1" dirty="0">
                  <a:solidFill>
                    <a:srgbClr val="333333"/>
                  </a:solidFill>
                </a:rPr>
                <a:t>Intellectual Property:</a:t>
              </a:r>
              <a:endParaRPr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2000" dirty="0">
                  <a:solidFill>
                    <a:schemeClr val="dk1"/>
                  </a:solidFill>
                </a:rPr>
                <a:t>Creative assets and inventions of the mind (from an individual or group of individuals) such as literary and artistic works, design, symbols, images, and even names in commercial environments</a:t>
              </a:r>
              <a:endParaRPr sz="2000" b="0" i="0" u="none" strike="noStrike" cap="none" dirty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66" name="Google Shape;166;g134af375add_0_18" descr="Icon&#10;&#10;Description automatically generated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65817" y="3949983"/>
              <a:ext cx="612000" cy="61492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13d2c0e9d46_0_40"/>
          <p:cNvSpPr txBox="1"/>
          <p:nvPr/>
        </p:nvSpPr>
        <p:spPr>
          <a:xfrm>
            <a:off x="452438" y="1243013"/>
            <a:ext cx="82326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Intellectual Property (IP) Laws</a:t>
            </a:r>
            <a:endParaRPr sz="1400" b="0" i="0" u="none" strike="noStrike" cap="none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g13d2c0e9d46_0_40"/>
          <p:cNvSpPr txBox="1"/>
          <p:nvPr/>
        </p:nvSpPr>
        <p:spPr>
          <a:xfrm>
            <a:off x="452984" y="1931261"/>
            <a:ext cx="8541600" cy="19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400" dirty="0">
                <a:solidFill>
                  <a:schemeClr val="dk1"/>
                </a:solidFill>
              </a:rPr>
              <a:t>Content has certain automatic protections that prevent the work being taken, used, and profited from by copycats or competitors. These automatic protections are as follows:</a:t>
            </a:r>
            <a:endParaRPr sz="24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dirty="0">
              <a:solidFill>
                <a:schemeClr val="dk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dirty="0">
              <a:solidFill>
                <a:schemeClr val="dk1"/>
              </a:solidFill>
            </a:endParaRPr>
          </a:p>
        </p:txBody>
      </p:sp>
      <p:grpSp>
        <p:nvGrpSpPr>
          <p:cNvPr id="173" name="Google Shape;173;g13d2c0e9d46_0_40"/>
          <p:cNvGrpSpPr/>
          <p:nvPr/>
        </p:nvGrpSpPr>
        <p:grpSpPr>
          <a:xfrm>
            <a:off x="224412" y="3666714"/>
            <a:ext cx="3759089" cy="2459176"/>
            <a:chOff x="5752006" y="5290461"/>
            <a:chExt cx="4881300" cy="1149900"/>
          </a:xfrm>
        </p:grpSpPr>
        <p:sp>
          <p:nvSpPr>
            <p:cNvPr id="174" name="Google Shape;174;g13d2c0e9d46_0_40"/>
            <p:cNvSpPr/>
            <p:nvPr/>
          </p:nvSpPr>
          <p:spPr>
            <a:xfrm>
              <a:off x="5752006" y="5290461"/>
              <a:ext cx="4881300" cy="1149900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g13d2c0e9d46_0_40"/>
            <p:cNvSpPr txBox="1"/>
            <p:nvPr/>
          </p:nvSpPr>
          <p:spPr>
            <a:xfrm>
              <a:off x="6045554" y="5760199"/>
              <a:ext cx="4294200" cy="561300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3333"/>
                </a:buClr>
                <a:buSzPts val="2000"/>
                <a:buFont typeface="Arial"/>
                <a:buNone/>
              </a:pPr>
              <a:r>
                <a:rPr lang="en-GB" sz="2400" b="1" dirty="0">
                  <a:solidFill>
                    <a:srgbClr val="333333"/>
                  </a:solidFill>
                </a:rPr>
                <a:t>Intellectual Property:</a:t>
              </a:r>
              <a:endParaRPr sz="2400" dirty="0"/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2400" dirty="0">
                  <a:solidFill>
                    <a:schemeClr val="dk1"/>
                  </a:solidFill>
                </a:rPr>
                <a:t>Creative assets and inventions of the mind</a:t>
              </a:r>
              <a:endParaRPr sz="2400" b="0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6" name="Google Shape;176;g13d2c0e9d46_0_40"/>
          <p:cNvSpPr/>
          <p:nvPr/>
        </p:nvSpPr>
        <p:spPr>
          <a:xfrm>
            <a:off x="4216450" y="3292800"/>
            <a:ext cx="3759000" cy="33639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g13d2c0e9d46_0_40"/>
          <p:cNvSpPr txBox="1"/>
          <p:nvPr/>
        </p:nvSpPr>
        <p:spPr>
          <a:xfrm>
            <a:off x="4442540" y="4164799"/>
            <a:ext cx="3306900" cy="23088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Arial"/>
              <a:buNone/>
            </a:pPr>
            <a:r>
              <a:rPr lang="en-GB" sz="2400" b="1" dirty="0">
                <a:solidFill>
                  <a:srgbClr val="333333"/>
                </a:solidFill>
              </a:rPr>
              <a:t>Copyright:</a:t>
            </a:r>
            <a:endParaRPr sz="24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Arial"/>
              <a:buNone/>
            </a:pPr>
            <a:r>
              <a:rPr lang="en-GB" sz="2400" dirty="0"/>
              <a:t>Automatic protection </a:t>
            </a:r>
            <a:r>
              <a:rPr lang="en-GB" sz="2400" dirty="0">
                <a:solidFill>
                  <a:schemeClr val="dk1"/>
                </a:solidFill>
              </a:rPr>
              <a:t>under which the copyright owner has the right to control how their material is used</a:t>
            </a:r>
            <a:endParaRPr sz="2400" b="0" i="0" u="none" strike="noStrike" cap="none" dirty="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8" name="Google Shape;178;g13d2c0e9d46_0_40"/>
          <p:cNvGrpSpPr/>
          <p:nvPr/>
        </p:nvGrpSpPr>
        <p:grpSpPr>
          <a:xfrm>
            <a:off x="8208412" y="3666713"/>
            <a:ext cx="3759089" cy="2459176"/>
            <a:chOff x="5752006" y="5290461"/>
            <a:chExt cx="4881300" cy="1149900"/>
          </a:xfrm>
        </p:grpSpPr>
        <p:sp>
          <p:nvSpPr>
            <p:cNvPr id="179" name="Google Shape;179;g13d2c0e9d46_0_40"/>
            <p:cNvSpPr/>
            <p:nvPr/>
          </p:nvSpPr>
          <p:spPr>
            <a:xfrm>
              <a:off x="5752006" y="5290461"/>
              <a:ext cx="4881300" cy="1149900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g13d2c0e9d46_0_40"/>
            <p:cNvSpPr txBox="1"/>
            <p:nvPr/>
          </p:nvSpPr>
          <p:spPr>
            <a:xfrm>
              <a:off x="6045554" y="5724568"/>
              <a:ext cx="4294200" cy="561300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3333"/>
                </a:buClr>
                <a:buSzPts val="2000"/>
                <a:buFont typeface="Arial"/>
                <a:buNone/>
              </a:pPr>
              <a:r>
                <a:rPr lang="en-GB" sz="2400" b="1" dirty="0">
                  <a:solidFill>
                    <a:srgbClr val="333333"/>
                  </a:solidFill>
                </a:rPr>
                <a:t>Design Right:</a:t>
              </a:r>
              <a:endParaRPr sz="2400" dirty="0"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3333"/>
                </a:buClr>
                <a:buSzPts val="2000"/>
                <a:buFont typeface="Arial"/>
                <a:buNone/>
              </a:pPr>
              <a:r>
                <a:rPr lang="en-GB" sz="2400" dirty="0"/>
                <a:t>Protect the look and shape of a product</a:t>
              </a:r>
              <a:endParaRPr sz="2400" b="0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81" name="Google Shape;181;g13d2c0e9d46_0_40" descr="Icon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965" y="3851396"/>
            <a:ext cx="612000" cy="6149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g13d2c0e9d46_0_40" descr="Icon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7765" y="3473672"/>
            <a:ext cx="612000" cy="6149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g13d2c0e9d46_0_40" descr="Icon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41790" y="3856531"/>
            <a:ext cx="612000" cy="6149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DESIGN_ID_TITLE SCREEN" val="W0xIRT8C"/>
  <p:tag name="ARTICULATE_SLIDE_COUNT" val="21"/>
  <p:tag name="ARTICULATE_DESIGN_ID_FEATURE SCREENS" val="uqz6t38a"/>
  <p:tag name="ARTICULATE_DESIGN_ID_CONTENT SCREENS" val="C6C2rGe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eature screens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ontent screens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1" ma:contentTypeDescription="Create a new document." ma:contentTypeScope="" ma:versionID="53b3e9b7bdc26256dbc2d44348e58b6b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d7d64242953bf924cc1decedbb97d1c1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CatchAll xmlns="23a673d0-6c97-4602-af76-52d498a4d789" xsi:nil="true"/>
    <_ip_UnifiedCompliancePolicyProperties xmlns="http://schemas.microsoft.com/sharepoint/v3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Props1.xml><?xml version="1.0" encoding="utf-8"?>
<ds:datastoreItem xmlns:ds="http://schemas.openxmlformats.org/officeDocument/2006/customXml" ds:itemID="{E05BF387-70EA-4EA4-9DEE-ACFC40B5294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2246CB1-6039-47D0-914D-D7C0058F9B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2520079-4F78-491C-BC25-86EAE41197C3}">
  <ds:schemaRefs>
    <ds:schemaRef ds:uri="8a220d04-cd4c-4a42-a0ef-10d364ba1cb5"/>
    <ds:schemaRef ds:uri="http://purl.org/dc/terms/"/>
    <ds:schemaRef ds:uri="http://www.w3.org/XML/1998/namespace"/>
    <ds:schemaRef ds:uri="23a673d0-6c97-4602-af76-52d498a4d789"/>
    <ds:schemaRef ds:uri="http://purl.org/dc/dcmitype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schemas.microsoft.com/sharepoint/v3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1155</Words>
  <Application>Microsoft Office PowerPoint</Application>
  <PresentationFormat>Widescreen</PresentationFormat>
  <Paragraphs>107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Mark Thirlwell</cp:lastModifiedBy>
  <cp:revision>66</cp:revision>
  <dcterms:created xsi:type="dcterms:W3CDTF">2021-11-10T12:13:40Z</dcterms:created>
  <dcterms:modified xsi:type="dcterms:W3CDTF">2024-12-18T16:49:19Z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MediaServiceImageTags">
    <vt:lpwstr/>
  </property>
  <property fmtid="{D5CDD505-2E9C-101B-9397-08002B2CF9AE}" pid="11" name="ArticulateGUID">
    <vt:lpwstr>107D7560-2F6C-4413-AD91-25517D5A3DC8</vt:lpwstr>
  </property>
  <property fmtid="{D5CDD505-2E9C-101B-9397-08002B2CF9AE}" pid="12" name="ArticulatePath">
    <vt:lpwstr>https://ncfeorguk-my.sharepoint.com/personal/trangpham_ncfe_org_uk/Documents/TEMP/Interactive Media Content Area 1/IM CA1 Lesson 01 v1.0</vt:lpwstr>
  </property>
</Properties>
</file>